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8"/>
  </p:notesMasterIdLst>
  <p:sldIdLst>
    <p:sldId id="434" r:id="rId2"/>
    <p:sldId id="435" r:id="rId3"/>
    <p:sldId id="439" r:id="rId4"/>
    <p:sldId id="436" r:id="rId5"/>
    <p:sldId id="437" r:id="rId6"/>
    <p:sldId id="438" r:id="rId7"/>
  </p:sldIdLst>
  <p:sldSz cx="9144000" cy="6858000" type="screen4x3"/>
  <p:notesSz cx="6858000" cy="9144000"/>
  <p:embeddedFontLst>
    <p:embeddedFont>
      <p:font typeface="Lato" panose="020F0502020204030203" pitchFamily="34" charset="0"/>
      <p:regular r:id="rId9"/>
      <p:bold r:id="rId10"/>
      <p:italic r:id="rId11"/>
    </p:embeddedFont>
    <p:embeddedFont>
      <p:font typeface="Open Sans" pitchFamily="2" charset="0"/>
      <p:regular r:id="rId12"/>
      <p:bold r:id="rId13"/>
      <p:italic r:id="rId14"/>
      <p:boldItalic r:id="rId15"/>
    </p:embeddedFont>
    <p:embeddedFont>
      <p:font typeface="Open Sans Light" pitchFamily="2" charset="0"/>
      <p:regular r:id="rId16"/>
      <p:italic r:id="rId17"/>
    </p:embeddedFont>
    <p:embeddedFont>
      <p:font typeface="Raleway" pitchFamily="2" charset="0"/>
      <p:regular r:id="rId18"/>
    </p:embeddedFont>
  </p:embeddedFontLst>
  <p:custDataLst>
    <p:tags r:id="rId19"/>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ie Bussey" initials="JB" lastIdx="7" clrIdx="0">
    <p:extLst>
      <p:ext uri="{19B8F6BF-5375-455C-9EA6-DF929625EA0E}">
        <p15:presenceInfo xmlns:p15="http://schemas.microsoft.com/office/powerpoint/2012/main" userId="S-1-5-21-1294360644-1464272073-1233803906-136232" providerId="AD"/>
      </p:ext>
    </p:extLst>
  </p:cmAuthor>
  <p:cmAuthor id="2" name="Jamie Bussey" initials="JB [2]" lastIdx="17" clrIdx="1">
    <p:extLst>
      <p:ext uri="{19B8F6BF-5375-455C-9EA6-DF929625EA0E}">
        <p15:presenceInfo xmlns:p15="http://schemas.microsoft.com/office/powerpoint/2012/main" userId="KZ+mpr9U6nldPK9DxvIEWw+QrgO7bEAgcrd8Bom27P4=" providerId="None"/>
      </p:ext>
    </p:extLst>
  </p:cmAuthor>
  <p:cmAuthor id="3" name="Kate Steger" initials="KS" lastIdx="11" clrIdx="2">
    <p:extLst>
      <p:ext uri="{19B8F6BF-5375-455C-9EA6-DF929625EA0E}">
        <p15:presenceInfo xmlns:p15="http://schemas.microsoft.com/office/powerpoint/2012/main" userId="S-1-5-21-1294360644-1464272073-1233803906-1128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A9"/>
    <a:srgbClr val="F48E3C"/>
    <a:srgbClr val="34A4BE"/>
    <a:srgbClr val="36869A"/>
    <a:srgbClr val="5DD191"/>
    <a:srgbClr val="0D8CFF"/>
    <a:srgbClr val="002342"/>
    <a:srgbClr val="003668"/>
    <a:srgbClr val="37A0FF"/>
    <a:srgbClr val="018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DC84AE-A192-482D-A880-B22E9326A5C1}" v="8" dt="2023-08-11T19:03:13.533"/>
  </p1510:revLst>
</p1510:revInfo>
</file>

<file path=ppt/tableStyles.xml><?xml version="1.0" encoding="utf-8"?>
<a:tblStyleLst xmlns:a="http://schemas.openxmlformats.org/drawingml/2006/main" def="{3099C52C-41D5-431D-8E92-8035C3A293D4}">
  <a:tblStyle styleId="{3099C52C-41D5-431D-8E92-8035C3A293D4}"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72352" autoAdjust="0"/>
  </p:normalViewPr>
  <p:slideViewPr>
    <p:cSldViewPr snapToGrid="0">
      <p:cViewPr varScale="1">
        <p:scale>
          <a:sx n="68" d="100"/>
          <a:sy n="68" d="100"/>
        </p:scale>
        <p:origin x="802" y="53"/>
      </p:cViewPr>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theme" Target="theme/theme1.xml"/><Relationship Id="rId10" Type="http://schemas.openxmlformats.org/officeDocument/2006/relationships/font" Target="fonts/font2.fntdata"/><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Kaiser" userId="ydigdCyZnGo0SuH4ZS/Th5cVhB5gVfC952Ru66KxChQ=" providerId="None" clId="Web-{2C8729CE-A817-43A6-A3D0-670A0F1C9C6F}"/>
    <pc:docChg chg="modSld">
      <pc:chgData name="Emily Kaiser" userId="ydigdCyZnGo0SuH4ZS/Th5cVhB5gVfC952Ru66KxChQ=" providerId="None" clId="Web-{2C8729CE-A817-43A6-A3D0-670A0F1C9C6F}" dt="2020-07-23T19:25:12.007" v="1" actId="14100"/>
      <pc:docMkLst>
        <pc:docMk/>
      </pc:docMkLst>
      <pc:sldChg chg="modSp">
        <pc:chgData name="Emily Kaiser" userId="ydigdCyZnGo0SuH4ZS/Th5cVhB5gVfC952Ru66KxChQ=" providerId="None" clId="Web-{2C8729CE-A817-43A6-A3D0-670A0F1C9C6F}" dt="2020-07-23T19:25:12.007" v="1" actId="14100"/>
        <pc:sldMkLst>
          <pc:docMk/>
          <pc:sldMk cId="2920086924" sldId="383"/>
        </pc:sldMkLst>
        <pc:spChg chg="mod">
          <ac:chgData name="Emily Kaiser" userId="ydigdCyZnGo0SuH4ZS/Th5cVhB5gVfC952Ru66KxChQ=" providerId="None" clId="Web-{2C8729CE-A817-43A6-A3D0-670A0F1C9C6F}" dt="2020-07-23T19:25:12.007" v="1" actId="14100"/>
          <ac:spMkLst>
            <pc:docMk/>
            <pc:sldMk cId="2920086924" sldId="383"/>
            <ac:spMk id="3" creationId="{00000000-0000-0000-0000-000000000000}"/>
          </ac:spMkLst>
        </pc:spChg>
      </pc:sldChg>
    </pc:docChg>
  </pc:docChgLst>
  <pc:docChgLst>
    <pc:chgData clId="Web-{B48682F1-383F-46E5-B97B-C3AED27CFA41}"/>
    <pc:docChg chg="modSld">
      <pc:chgData name="" userId="" providerId="" clId="Web-{B48682F1-383F-46E5-B97B-C3AED27CFA41}" dt="2020-05-12T15:28:33.643" v="26" actId="20577"/>
      <pc:docMkLst>
        <pc:docMk/>
      </pc:docMkLst>
      <pc:sldChg chg="modSp">
        <pc:chgData name="" userId="" providerId="" clId="Web-{B48682F1-383F-46E5-B97B-C3AED27CFA41}" dt="2020-05-12T15:24:05.049" v="5" actId="20577"/>
        <pc:sldMkLst>
          <pc:docMk/>
          <pc:sldMk cId="1452544380" sldId="327"/>
        </pc:sldMkLst>
        <pc:spChg chg="mod">
          <ac:chgData name="" userId="" providerId="" clId="Web-{B48682F1-383F-46E5-B97B-C3AED27CFA41}" dt="2020-05-12T15:24:05.049" v="5" actId="20577"/>
          <ac:spMkLst>
            <pc:docMk/>
            <pc:sldMk cId="1452544380" sldId="327"/>
            <ac:spMk id="24" creationId="{00000000-0000-0000-0000-000000000000}"/>
          </ac:spMkLst>
        </pc:spChg>
      </pc:sldChg>
      <pc:sldChg chg="modSp">
        <pc:chgData name="" userId="" providerId="" clId="Web-{B48682F1-383F-46E5-B97B-C3AED27CFA41}" dt="2020-05-12T15:25:46.071" v="7" actId="20577"/>
        <pc:sldMkLst>
          <pc:docMk/>
          <pc:sldMk cId="2110003580" sldId="343"/>
        </pc:sldMkLst>
        <pc:spChg chg="mod">
          <ac:chgData name="" userId="" providerId="" clId="Web-{B48682F1-383F-46E5-B97B-C3AED27CFA41}" dt="2020-05-12T15:25:46.071" v="7" actId="20577"/>
          <ac:spMkLst>
            <pc:docMk/>
            <pc:sldMk cId="2110003580" sldId="343"/>
            <ac:spMk id="3" creationId="{00000000-0000-0000-0000-000000000000}"/>
          </ac:spMkLst>
        </pc:spChg>
      </pc:sldChg>
      <pc:sldChg chg="modSp">
        <pc:chgData name="" userId="" providerId="" clId="Web-{B48682F1-383F-46E5-B97B-C3AED27CFA41}" dt="2020-05-12T15:26:27.885" v="14" actId="20577"/>
        <pc:sldMkLst>
          <pc:docMk/>
          <pc:sldMk cId="723200571" sldId="344"/>
        </pc:sldMkLst>
        <pc:spChg chg="mod">
          <ac:chgData name="" userId="" providerId="" clId="Web-{B48682F1-383F-46E5-B97B-C3AED27CFA41}" dt="2020-05-12T15:26:27.885" v="14" actId="20577"/>
          <ac:spMkLst>
            <pc:docMk/>
            <pc:sldMk cId="723200571" sldId="344"/>
            <ac:spMk id="7" creationId="{00000000-0000-0000-0000-000000000000}"/>
          </ac:spMkLst>
        </pc:spChg>
      </pc:sldChg>
      <pc:sldChg chg="modSp">
        <pc:chgData name="" userId="" providerId="" clId="Web-{B48682F1-383F-46E5-B97B-C3AED27CFA41}" dt="2020-05-12T15:27:46.390" v="23" actId="1076"/>
        <pc:sldMkLst>
          <pc:docMk/>
          <pc:sldMk cId="2458722802" sldId="345"/>
        </pc:sldMkLst>
        <pc:spChg chg="mod">
          <ac:chgData name="" userId="" providerId="" clId="Web-{B48682F1-383F-46E5-B97B-C3AED27CFA41}" dt="2020-05-12T15:27:14.248" v="17" actId="20577"/>
          <ac:spMkLst>
            <pc:docMk/>
            <pc:sldMk cId="2458722802" sldId="345"/>
            <ac:spMk id="3" creationId="{00000000-0000-0000-0000-000000000000}"/>
          </ac:spMkLst>
        </pc:spChg>
        <pc:spChg chg="mod">
          <ac:chgData name="" userId="" providerId="" clId="Web-{B48682F1-383F-46E5-B97B-C3AED27CFA41}" dt="2020-05-12T15:27:46.390" v="23" actId="1076"/>
          <ac:spMkLst>
            <pc:docMk/>
            <pc:sldMk cId="2458722802" sldId="345"/>
            <ac:spMk id="4" creationId="{00000000-0000-0000-0000-000000000000}"/>
          </ac:spMkLst>
        </pc:spChg>
      </pc:sldChg>
      <pc:sldChg chg="modSp">
        <pc:chgData name="" userId="" providerId="" clId="Web-{B48682F1-383F-46E5-B97B-C3AED27CFA41}" dt="2020-05-12T15:28:33.643" v="26" actId="20577"/>
        <pc:sldMkLst>
          <pc:docMk/>
          <pc:sldMk cId="1450069758" sldId="346"/>
        </pc:sldMkLst>
        <pc:spChg chg="mod">
          <ac:chgData name="" userId="" providerId="" clId="Web-{B48682F1-383F-46E5-B97B-C3AED27CFA41}" dt="2020-05-12T15:28:33.643" v="26" actId="20577"/>
          <ac:spMkLst>
            <pc:docMk/>
            <pc:sldMk cId="1450069758" sldId="346"/>
            <ac:spMk id="3" creationId="{00000000-0000-0000-0000-000000000000}"/>
          </ac:spMkLst>
        </pc:spChg>
      </pc:sldChg>
    </pc:docChg>
  </pc:docChgLst>
  <pc:docChgLst>
    <pc:chgData name="Annaleah Morse" userId="KbfwnABtTyY7IYjAdroqH7d+vBFRpz/EVDUnaObB53k=" providerId="None" clId="Web-{DA7533D5-9248-443D-BA30-4E9E8307F904}"/>
    <pc:docChg chg="modSld">
      <pc:chgData name="Annaleah Morse" userId="KbfwnABtTyY7IYjAdroqH7d+vBFRpz/EVDUnaObB53k=" providerId="None" clId="Web-{DA7533D5-9248-443D-BA30-4E9E8307F904}" dt="2020-08-05T15:44:46.818" v="42" actId="1076"/>
      <pc:docMkLst>
        <pc:docMk/>
      </pc:docMkLst>
      <pc:sldChg chg="modSp">
        <pc:chgData name="Annaleah Morse" userId="KbfwnABtTyY7IYjAdroqH7d+vBFRpz/EVDUnaObB53k=" providerId="None" clId="Web-{DA7533D5-9248-443D-BA30-4E9E8307F904}" dt="2020-08-05T15:44:46.818" v="42" actId="1076"/>
        <pc:sldMkLst>
          <pc:docMk/>
          <pc:sldMk cId="3375148179" sldId="381"/>
        </pc:sldMkLst>
        <pc:spChg chg="mod">
          <ac:chgData name="Annaleah Morse" userId="KbfwnABtTyY7IYjAdroqH7d+vBFRpz/EVDUnaObB53k=" providerId="None" clId="Web-{DA7533D5-9248-443D-BA30-4E9E8307F904}" dt="2020-08-05T15:44:46.818" v="42" actId="1076"/>
          <ac:spMkLst>
            <pc:docMk/>
            <pc:sldMk cId="3375148179" sldId="381"/>
            <ac:spMk id="4" creationId="{00000000-0000-0000-0000-000000000000}"/>
          </ac:spMkLst>
        </pc:spChg>
        <pc:spChg chg="mod">
          <ac:chgData name="Annaleah Morse" userId="KbfwnABtTyY7IYjAdroqH7d+vBFRpz/EVDUnaObB53k=" providerId="None" clId="Web-{DA7533D5-9248-443D-BA30-4E9E8307F904}" dt="2020-08-05T15:44:44.693" v="41" actId="1076"/>
          <ac:spMkLst>
            <pc:docMk/>
            <pc:sldMk cId="3375148179" sldId="381"/>
            <ac:spMk id="5" creationId="{00000000-0000-0000-0000-000000000000}"/>
          </ac:spMkLst>
        </pc:spChg>
      </pc:sldChg>
    </pc:docChg>
  </pc:docChgLst>
  <pc:docChgLst>
    <pc:chgData clId="Web-{CB20F161-9BA8-43CA-8677-E23694B63C31}"/>
    <pc:docChg chg="modSld">
      <pc:chgData name="" userId="" providerId="" clId="Web-{CB20F161-9BA8-43CA-8677-E23694B63C31}" dt="2020-05-14T14:10:14.169" v="116" actId="1076"/>
      <pc:docMkLst>
        <pc:docMk/>
      </pc:docMkLst>
      <pc:sldChg chg="addSp delSp modSp">
        <pc:chgData name="" userId="" providerId="" clId="Web-{CB20F161-9BA8-43CA-8677-E23694B63C31}" dt="2020-05-14T14:10:14.169" v="116" actId="1076"/>
        <pc:sldMkLst>
          <pc:docMk/>
          <pc:sldMk cId="3303346338" sldId="354"/>
        </pc:sldMkLst>
        <pc:spChg chg="mod">
          <ac:chgData name="" userId="" providerId="" clId="Web-{CB20F161-9BA8-43CA-8677-E23694B63C31}" dt="2020-05-14T13:53:18.843" v="96" actId="20577"/>
          <ac:spMkLst>
            <pc:docMk/>
            <pc:sldMk cId="3303346338" sldId="354"/>
            <ac:spMk id="13" creationId="{00000000-0000-0000-0000-000000000000}"/>
          </ac:spMkLst>
        </pc:spChg>
        <pc:spChg chg="mod">
          <ac:chgData name="" userId="" providerId="" clId="Web-{CB20F161-9BA8-43CA-8677-E23694B63C31}" dt="2020-05-14T13:50:53.107" v="90" actId="20577"/>
          <ac:spMkLst>
            <pc:docMk/>
            <pc:sldMk cId="3303346338" sldId="354"/>
            <ac:spMk id="14" creationId="{00000000-0000-0000-0000-000000000000}"/>
          </ac:spMkLst>
        </pc:spChg>
        <pc:picChg chg="add mod">
          <ac:chgData name="" userId="" providerId="" clId="Web-{CB20F161-9BA8-43CA-8677-E23694B63C31}" dt="2020-05-14T14:10:14.169" v="116" actId="1076"/>
          <ac:picMkLst>
            <pc:docMk/>
            <pc:sldMk cId="3303346338" sldId="354"/>
            <ac:picMk id="2" creationId="{899F726C-21A6-4C00-8D95-9EB07DCDC3F1}"/>
          </ac:picMkLst>
        </pc:picChg>
        <pc:picChg chg="add del">
          <ac:chgData name="" userId="" providerId="" clId="Web-{CB20F161-9BA8-43CA-8677-E23694B63C31}" dt="2020-05-14T13:47:15.838" v="20"/>
          <ac:picMkLst>
            <pc:docMk/>
            <pc:sldMk cId="3303346338" sldId="354"/>
            <ac:picMk id="5" creationId="{00000000-0000-0000-0000-000000000000}"/>
          </ac:picMkLst>
        </pc:picChg>
        <pc:picChg chg="add del">
          <ac:chgData name="" userId="" providerId="" clId="Web-{CB20F161-9BA8-43CA-8677-E23694B63C31}" dt="2020-05-14T13:48:24.933" v="48"/>
          <ac:picMkLst>
            <pc:docMk/>
            <pc:sldMk cId="3303346338" sldId="354"/>
            <ac:picMk id="6" creationId="{00000000-0000-0000-0000-000000000000}"/>
          </ac:picMkLst>
        </pc:picChg>
        <pc:picChg chg="add del mod">
          <ac:chgData name="" userId="" providerId="" clId="Web-{CB20F161-9BA8-43CA-8677-E23694B63C31}" dt="2020-05-14T13:47:13.244" v="19"/>
          <ac:picMkLst>
            <pc:docMk/>
            <pc:sldMk cId="3303346338" sldId="354"/>
            <ac:picMk id="11" creationId="{AD42D898-E7C1-4264-A230-9E8DEA0CC942}"/>
          </ac:picMkLst>
        </pc:picChg>
        <pc:picChg chg="add del mod">
          <ac:chgData name="" userId="" providerId="" clId="Web-{CB20F161-9BA8-43CA-8677-E23694B63C31}" dt="2020-05-14T13:48:22.620" v="47"/>
          <ac:picMkLst>
            <pc:docMk/>
            <pc:sldMk cId="3303346338" sldId="354"/>
            <ac:picMk id="15" creationId="{F736B063-7B98-4B51-8317-0A5A0CEDECF9}"/>
          </ac:picMkLst>
        </pc:picChg>
      </pc:sldChg>
      <pc:sldChg chg="addSp delSp modSp">
        <pc:chgData name="" userId="" providerId="" clId="Web-{CB20F161-9BA8-43CA-8677-E23694B63C31}" dt="2020-05-14T14:09:46.528" v="114" actId="1076"/>
        <pc:sldMkLst>
          <pc:docMk/>
          <pc:sldMk cId="3629744989" sldId="355"/>
        </pc:sldMkLst>
        <pc:spChg chg="add del mod">
          <ac:chgData name="" userId="" providerId="" clId="Web-{CB20F161-9BA8-43CA-8677-E23694B63C31}" dt="2020-05-14T14:08:33.121" v="111"/>
          <ac:spMkLst>
            <pc:docMk/>
            <pc:sldMk cId="3629744989" sldId="355"/>
            <ac:spMk id="2" creationId="{C1E43B99-6875-493C-A410-2F7449E865AC}"/>
          </ac:spMkLst>
        </pc:spChg>
        <pc:spChg chg="mod">
          <ac:chgData name="" userId="" providerId="" clId="Web-{CB20F161-9BA8-43CA-8677-E23694B63C31}" dt="2020-05-14T13:46:21.525" v="12" actId="20577"/>
          <ac:spMkLst>
            <pc:docMk/>
            <pc:sldMk cId="3629744989" sldId="355"/>
            <ac:spMk id="13" creationId="{00000000-0000-0000-0000-000000000000}"/>
          </ac:spMkLst>
        </pc:spChg>
        <pc:spChg chg="mod">
          <ac:chgData name="" userId="" providerId="" clId="Web-{CB20F161-9BA8-43CA-8677-E23694B63C31}" dt="2020-05-14T13:53:48.562" v="99" actId="20577"/>
          <ac:spMkLst>
            <pc:docMk/>
            <pc:sldMk cId="3629744989" sldId="355"/>
            <ac:spMk id="14" creationId="{00000000-0000-0000-0000-000000000000}"/>
          </ac:spMkLst>
        </pc:spChg>
        <pc:picChg chg="add mod">
          <ac:chgData name="" userId="" providerId="" clId="Web-{CB20F161-9BA8-43CA-8677-E23694B63C31}" dt="2020-05-14T14:09:46.528" v="114" actId="1076"/>
          <ac:picMkLst>
            <pc:docMk/>
            <pc:sldMk cId="3629744989" sldId="355"/>
            <ac:picMk id="3" creationId="{E58110F9-0FD9-4C3C-8D3C-85B896D9789B}"/>
          </ac:picMkLst>
        </pc:picChg>
        <pc:picChg chg="mod">
          <ac:chgData name="" userId="" providerId="" clId="Web-{CB20F161-9BA8-43CA-8677-E23694B63C31}" dt="2020-05-14T13:53:52.016" v="102" actId="1076"/>
          <ac:picMkLst>
            <pc:docMk/>
            <pc:sldMk cId="3629744989" sldId="355"/>
            <ac:picMk id="5" creationId="{00000000-0000-0000-0000-000000000000}"/>
          </ac:picMkLst>
        </pc:picChg>
        <pc:picChg chg="mod">
          <ac:chgData name="" userId="" providerId="" clId="Web-{CB20F161-9BA8-43CA-8677-E23694B63C31}" dt="2020-05-14T13:53:57.140" v="103" actId="1076"/>
          <ac:picMkLst>
            <pc:docMk/>
            <pc:sldMk cId="3629744989" sldId="355"/>
            <ac:picMk id="6" creationId="{00000000-0000-0000-0000-000000000000}"/>
          </ac:picMkLst>
        </pc:picChg>
      </pc:sldChg>
    </pc:docChg>
  </pc:docChgLst>
  <pc:docChgLst>
    <pc:chgData name="Amy Franz" userId="19608609909_tp_box_2" providerId="OAuth2" clId="{EADC84AE-A192-482D-A880-B22E9326A5C1}"/>
    <pc:docChg chg="undo custSel modSld replTag">
      <pc:chgData name="Amy Franz" userId="19608609909_tp_box_2" providerId="OAuth2" clId="{EADC84AE-A192-482D-A880-B22E9326A5C1}" dt="2023-08-11T19:04:56.330" v="1098"/>
      <pc:docMkLst>
        <pc:docMk/>
      </pc:docMkLst>
      <pc:sldChg chg="modSp mod replTag delTag">
        <pc:chgData name="Amy Franz" userId="19608609909_tp_box_2" providerId="OAuth2" clId="{EADC84AE-A192-482D-A880-B22E9326A5C1}" dt="2023-08-11T19:03:23.971" v="960" actId="1076"/>
        <pc:sldMkLst>
          <pc:docMk/>
          <pc:sldMk cId="4060748556" sldId="434"/>
        </pc:sldMkLst>
        <pc:spChg chg="mod">
          <ac:chgData name="Amy Franz" userId="19608609909_tp_box_2" providerId="OAuth2" clId="{EADC84AE-A192-482D-A880-B22E9326A5C1}" dt="2023-08-11T19:03:23.971" v="960" actId="1076"/>
          <ac:spMkLst>
            <pc:docMk/>
            <pc:sldMk cId="4060748556" sldId="434"/>
            <ac:spMk id="19" creationId="{00000000-0000-0000-0000-000000000000}"/>
          </ac:spMkLst>
        </pc:spChg>
      </pc:sldChg>
      <pc:sldChg chg="modSp mod replTag delTag">
        <pc:chgData name="Amy Franz" userId="19608609909_tp_box_2" providerId="OAuth2" clId="{EADC84AE-A192-482D-A880-B22E9326A5C1}" dt="2023-08-11T19:03:29.173" v="964"/>
        <pc:sldMkLst>
          <pc:docMk/>
          <pc:sldMk cId="152154134" sldId="435"/>
        </pc:sldMkLst>
        <pc:spChg chg="mod">
          <ac:chgData name="Amy Franz" userId="19608609909_tp_box_2" providerId="OAuth2" clId="{EADC84AE-A192-482D-A880-B22E9326A5C1}" dt="2023-08-11T18:48:31.711" v="14" actId="20577"/>
          <ac:spMkLst>
            <pc:docMk/>
            <pc:sldMk cId="152154134" sldId="435"/>
            <ac:spMk id="7" creationId="{00000000-0000-0000-0000-000000000000}"/>
          </ac:spMkLst>
        </pc:spChg>
      </pc:sldChg>
      <pc:sldChg chg="modSp mod replTag delTag">
        <pc:chgData name="Amy Franz" userId="19608609909_tp_box_2" providerId="OAuth2" clId="{EADC84AE-A192-482D-A880-B22E9326A5C1}" dt="2023-08-11T19:04:56.330" v="1098"/>
        <pc:sldMkLst>
          <pc:docMk/>
          <pc:sldMk cId="2045801372" sldId="436"/>
        </pc:sldMkLst>
        <pc:spChg chg="mod">
          <ac:chgData name="Amy Franz" userId="19608609909_tp_box_2" providerId="OAuth2" clId="{EADC84AE-A192-482D-A880-B22E9326A5C1}" dt="2023-08-11T19:04:33.686" v="1027" actId="20577"/>
          <ac:spMkLst>
            <pc:docMk/>
            <pc:sldMk cId="2045801372" sldId="436"/>
            <ac:spMk id="11" creationId="{00000000-0000-0000-0000-000000000000}"/>
          </ac:spMkLst>
        </pc:spChg>
      </pc:sldChg>
      <pc:sldChg chg="modSp mod replTag delTag">
        <pc:chgData name="Amy Franz" userId="19608609909_tp_box_2" providerId="OAuth2" clId="{EADC84AE-A192-482D-A880-B22E9326A5C1}" dt="2023-08-11T19:04:55.672" v="1096"/>
        <pc:sldMkLst>
          <pc:docMk/>
          <pc:sldMk cId="537298259" sldId="437"/>
        </pc:sldMkLst>
        <pc:spChg chg="mod">
          <ac:chgData name="Amy Franz" userId="19608609909_tp_box_2" providerId="OAuth2" clId="{EADC84AE-A192-482D-A880-B22E9326A5C1}" dt="2023-08-11T19:04:40.609" v="1054" actId="20577"/>
          <ac:spMkLst>
            <pc:docMk/>
            <pc:sldMk cId="537298259" sldId="437"/>
            <ac:spMk id="5" creationId="{00000000-0000-0000-0000-000000000000}"/>
          </ac:spMkLst>
        </pc:spChg>
      </pc:sldChg>
      <pc:sldChg chg="modSp mod replTag delTag">
        <pc:chgData name="Amy Franz" userId="19608609909_tp_box_2" providerId="OAuth2" clId="{EADC84AE-A192-482D-A880-B22E9326A5C1}" dt="2023-08-11T19:04:48.980" v="1094" actId="20577"/>
        <pc:sldMkLst>
          <pc:docMk/>
          <pc:sldMk cId="3906491977" sldId="438"/>
        </pc:sldMkLst>
        <pc:spChg chg="mod">
          <ac:chgData name="Amy Franz" userId="19608609909_tp_box_2" providerId="OAuth2" clId="{EADC84AE-A192-482D-A880-B22E9326A5C1}" dt="2023-08-11T19:04:48.980" v="1094" actId="20577"/>
          <ac:spMkLst>
            <pc:docMk/>
            <pc:sldMk cId="3906491977" sldId="438"/>
            <ac:spMk id="5" creationId="{00000000-0000-0000-0000-000000000000}"/>
          </ac:spMkLst>
        </pc:spChg>
      </pc:sldChg>
      <pc:sldChg chg="modSp mod replTag delTag">
        <pc:chgData name="Amy Franz" userId="19608609909_tp_box_2" providerId="OAuth2" clId="{EADC84AE-A192-482D-A880-B22E9326A5C1}" dt="2023-08-11T19:04:29.611" v="1019"/>
        <pc:sldMkLst>
          <pc:docMk/>
          <pc:sldMk cId="2590915933" sldId="439"/>
        </pc:sldMkLst>
        <pc:spChg chg="mod">
          <ac:chgData name="Amy Franz" userId="19608609909_tp_box_2" providerId="OAuth2" clId="{EADC84AE-A192-482D-A880-B22E9326A5C1}" dt="2023-08-11T19:04:26.299" v="1015" actId="20577"/>
          <ac:spMkLst>
            <pc:docMk/>
            <pc:sldMk cId="2590915933" sldId="439"/>
            <ac:spMk id="5" creationId="{00000000-0000-0000-0000-000000000000}"/>
          </ac:spMkLst>
        </pc:spChg>
      </pc:sldChg>
    </pc:docChg>
  </pc:docChgLst>
  <pc:docChgLst>
    <pc:chgData name="Emily Kaiser" clId="Web-{DB60D8F6-2607-428D-8B0B-E76E31922192}"/>
    <pc:docChg chg="modSld">
      <pc:chgData name="Emily Kaiser" userId="" providerId="" clId="Web-{DB60D8F6-2607-428D-8B0B-E76E31922192}" dt="2020-05-15T19:40:03.012" v="10" actId="20577"/>
      <pc:docMkLst>
        <pc:docMk/>
      </pc:docMkLst>
      <pc:sldChg chg="modSp">
        <pc:chgData name="Emily Kaiser" userId="" providerId="" clId="Web-{DB60D8F6-2607-428D-8B0B-E76E31922192}" dt="2020-05-15T19:39:58.606" v="3" actId="20577"/>
        <pc:sldMkLst>
          <pc:docMk/>
          <pc:sldMk cId="3303346338" sldId="354"/>
        </pc:sldMkLst>
        <pc:spChg chg="mod">
          <ac:chgData name="Emily Kaiser" userId="" providerId="" clId="Web-{DB60D8F6-2607-428D-8B0B-E76E31922192}" dt="2020-05-15T19:39:58.606" v="3" actId="20577"/>
          <ac:spMkLst>
            <pc:docMk/>
            <pc:sldMk cId="3303346338" sldId="354"/>
            <ac:spMk id="230" creationId="{00000000-0000-0000-0000-000000000000}"/>
          </ac:spMkLst>
        </pc:spChg>
      </pc:sldChg>
      <pc:sldChg chg="modSp">
        <pc:chgData name="Emily Kaiser" userId="" providerId="" clId="Web-{DB60D8F6-2607-428D-8B0B-E76E31922192}" dt="2020-05-15T19:40:03.012" v="10" actId="20577"/>
        <pc:sldMkLst>
          <pc:docMk/>
          <pc:sldMk cId="3809375846" sldId="362"/>
        </pc:sldMkLst>
        <pc:spChg chg="mod">
          <ac:chgData name="Emily Kaiser" userId="" providerId="" clId="Web-{DB60D8F6-2607-428D-8B0B-E76E31922192}" dt="2020-05-15T19:40:03.012" v="10" actId="20577"/>
          <ac:spMkLst>
            <pc:docMk/>
            <pc:sldMk cId="3809375846" sldId="362"/>
            <ac:spMk id="230" creationId="{00000000-0000-0000-0000-000000000000}"/>
          </ac:spMkLst>
        </pc:spChg>
      </pc:sldChg>
    </pc:docChg>
  </pc:docChgLst>
  <pc:docChgLst>
    <pc:chgData name="Emily Kaiser" userId="iuf5SsVPQMX41zZDKN03k7YiXbsK9GyFiGwmiaduChI=" providerId="None" clId="Web-{4E4EBA85-B46D-4A6A-BC4F-6545A0C7C7E3}"/>
    <pc:docChg chg="modSld">
      <pc:chgData name="Emily Kaiser" userId="iuf5SsVPQMX41zZDKN03k7YiXbsK9GyFiGwmiaduChI=" providerId="None" clId="Web-{4E4EBA85-B46D-4A6A-BC4F-6545A0C7C7E3}" dt="2021-03-16T14:20:10.561" v="13" actId="20577"/>
      <pc:docMkLst>
        <pc:docMk/>
      </pc:docMkLst>
      <pc:sldChg chg="modSp">
        <pc:chgData name="Emily Kaiser" userId="iuf5SsVPQMX41zZDKN03k7YiXbsK9GyFiGwmiaduChI=" providerId="None" clId="Web-{4E4EBA85-B46D-4A6A-BC4F-6545A0C7C7E3}" dt="2021-03-16T14:20:10.561" v="13" actId="20577"/>
        <pc:sldMkLst>
          <pc:docMk/>
          <pc:sldMk cId="3906491977" sldId="438"/>
        </pc:sldMkLst>
        <pc:spChg chg="mod">
          <ac:chgData name="Emily Kaiser" userId="iuf5SsVPQMX41zZDKN03k7YiXbsK9GyFiGwmiaduChI=" providerId="None" clId="Web-{4E4EBA85-B46D-4A6A-BC4F-6545A0C7C7E3}" dt="2021-03-16T14:20:10.561" v="13" actId="20577"/>
          <ac:spMkLst>
            <pc:docMk/>
            <pc:sldMk cId="3906491977" sldId="438"/>
            <ac:spMk id="5" creationId="{00000000-0000-0000-0000-000000000000}"/>
          </ac:spMkLst>
        </pc:spChg>
      </pc:sldChg>
      <pc:sldChg chg="modSp">
        <pc:chgData name="Emily Kaiser" userId="iuf5SsVPQMX41zZDKN03k7YiXbsK9GyFiGwmiaduChI=" providerId="None" clId="Web-{4E4EBA85-B46D-4A6A-BC4F-6545A0C7C7E3}" dt="2021-03-16T14:17:19.916" v="1" actId="20577"/>
        <pc:sldMkLst>
          <pc:docMk/>
          <pc:sldMk cId="2590915933" sldId="439"/>
        </pc:sldMkLst>
        <pc:spChg chg="mod">
          <ac:chgData name="Emily Kaiser" userId="iuf5SsVPQMX41zZDKN03k7YiXbsK9GyFiGwmiaduChI=" providerId="None" clId="Web-{4E4EBA85-B46D-4A6A-BC4F-6545A0C7C7E3}" dt="2021-03-16T14:17:19.916" v="1" actId="20577"/>
          <ac:spMkLst>
            <pc:docMk/>
            <pc:sldMk cId="2590915933" sldId="439"/>
            <ac:spMk id="5" creationId="{00000000-0000-0000-0000-000000000000}"/>
          </ac:spMkLst>
        </pc:spChg>
      </pc:sldChg>
    </pc:docChg>
  </pc:docChgLst>
  <pc:docChgLst>
    <pc:chgData name="Kate Steger" userId="A9ivpbIE1OmoHKAXwt4KDQdiS6z2tgCgG7wwqFxAGv8=" providerId="None" clId="Web-{B9AF5EFF-6711-4786-83DD-AB48D3306C8F}"/>
    <pc:docChg chg="modSld">
      <pc:chgData name="Kate Steger" userId="A9ivpbIE1OmoHKAXwt4KDQdiS6z2tgCgG7wwqFxAGv8=" providerId="None" clId="Web-{B9AF5EFF-6711-4786-83DD-AB48D3306C8F}" dt="2020-07-22T13:54:01.848" v="27" actId="20577"/>
      <pc:docMkLst>
        <pc:docMk/>
      </pc:docMkLst>
      <pc:sldChg chg="modSp">
        <pc:chgData name="Kate Steger" userId="A9ivpbIE1OmoHKAXwt4KDQdiS6z2tgCgG7wwqFxAGv8=" providerId="None" clId="Web-{B9AF5EFF-6711-4786-83DD-AB48D3306C8F}" dt="2020-07-22T13:53:36.036" v="22" actId="20577"/>
        <pc:sldMkLst>
          <pc:docMk/>
          <pc:sldMk cId="4081055481" sldId="375"/>
        </pc:sldMkLst>
        <pc:spChg chg="mod">
          <ac:chgData name="Kate Steger" userId="A9ivpbIE1OmoHKAXwt4KDQdiS6z2tgCgG7wwqFxAGv8=" providerId="None" clId="Web-{B9AF5EFF-6711-4786-83DD-AB48D3306C8F}" dt="2020-07-22T13:53:36.036" v="22" actId="20577"/>
          <ac:spMkLst>
            <pc:docMk/>
            <pc:sldMk cId="4081055481" sldId="375"/>
            <ac:spMk id="2" creationId="{00000000-0000-0000-0000-000000000000}"/>
          </ac:spMkLst>
        </pc:spChg>
      </pc:sldChg>
      <pc:sldChg chg="modSp">
        <pc:chgData name="Kate Steger" userId="A9ivpbIE1OmoHKAXwt4KDQdiS6z2tgCgG7wwqFxAGv8=" providerId="None" clId="Web-{B9AF5EFF-6711-4786-83DD-AB48D3306C8F}" dt="2020-07-22T13:52:14.707" v="2" actId="20577"/>
        <pc:sldMkLst>
          <pc:docMk/>
          <pc:sldMk cId="3375148179" sldId="381"/>
        </pc:sldMkLst>
        <pc:spChg chg="mod">
          <ac:chgData name="Kate Steger" userId="A9ivpbIE1OmoHKAXwt4KDQdiS6z2tgCgG7wwqFxAGv8=" providerId="None" clId="Web-{B9AF5EFF-6711-4786-83DD-AB48D3306C8F}" dt="2020-07-22T13:52:14.707" v="2" actId="20577"/>
          <ac:spMkLst>
            <pc:docMk/>
            <pc:sldMk cId="3375148179" sldId="381"/>
            <ac:spMk id="2" creationId="{00000000-0000-0000-0000-000000000000}"/>
          </ac:spMkLst>
        </pc:spChg>
      </pc:sldChg>
      <pc:sldChg chg="modSp">
        <pc:chgData name="Kate Steger" userId="A9ivpbIE1OmoHKAXwt4KDQdiS6z2tgCgG7wwqFxAGv8=" providerId="None" clId="Web-{B9AF5EFF-6711-4786-83DD-AB48D3306C8F}" dt="2020-07-22T13:52:44.629" v="7" actId="20577"/>
        <pc:sldMkLst>
          <pc:docMk/>
          <pc:sldMk cId="3005100041" sldId="382"/>
        </pc:sldMkLst>
        <pc:spChg chg="mod">
          <ac:chgData name="Kate Steger" userId="A9ivpbIE1OmoHKAXwt4KDQdiS6z2tgCgG7wwqFxAGv8=" providerId="None" clId="Web-{B9AF5EFF-6711-4786-83DD-AB48D3306C8F}" dt="2020-07-22T13:52:44.629" v="7" actId="20577"/>
          <ac:spMkLst>
            <pc:docMk/>
            <pc:sldMk cId="3005100041" sldId="382"/>
            <ac:spMk id="2" creationId="{00000000-0000-0000-0000-000000000000}"/>
          </ac:spMkLst>
        </pc:spChg>
      </pc:sldChg>
      <pc:sldChg chg="modSp">
        <pc:chgData name="Kate Steger" userId="A9ivpbIE1OmoHKAXwt4KDQdiS6z2tgCgG7wwqFxAGv8=" providerId="None" clId="Web-{B9AF5EFF-6711-4786-83DD-AB48D3306C8F}" dt="2020-07-22T13:53:30.739" v="20" actId="20577"/>
        <pc:sldMkLst>
          <pc:docMk/>
          <pc:sldMk cId="2920086924" sldId="383"/>
        </pc:sldMkLst>
        <pc:spChg chg="mod">
          <ac:chgData name="Kate Steger" userId="A9ivpbIE1OmoHKAXwt4KDQdiS6z2tgCgG7wwqFxAGv8=" providerId="None" clId="Web-{B9AF5EFF-6711-4786-83DD-AB48D3306C8F}" dt="2020-07-22T13:53:30.739" v="20" actId="20577"/>
          <ac:spMkLst>
            <pc:docMk/>
            <pc:sldMk cId="2920086924" sldId="383"/>
            <ac:spMk id="2" creationId="{00000000-0000-0000-0000-000000000000}"/>
          </ac:spMkLst>
        </pc:spChg>
      </pc:sldChg>
      <pc:sldChg chg="modSp">
        <pc:chgData name="Kate Steger" userId="A9ivpbIE1OmoHKAXwt4KDQdiS6z2tgCgG7wwqFxAGv8=" providerId="None" clId="Web-{B9AF5EFF-6711-4786-83DD-AB48D3306C8F}" dt="2020-07-22T13:52:58.692" v="10" actId="20577"/>
        <pc:sldMkLst>
          <pc:docMk/>
          <pc:sldMk cId="3159056137" sldId="384"/>
        </pc:sldMkLst>
        <pc:spChg chg="mod">
          <ac:chgData name="Kate Steger" userId="A9ivpbIE1OmoHKAXwt4KDQdiS6z2tgCgG7wwqFxAGv8=" providerId="None" clId="Web-{B9AF5EFF-6711-4786-83DD-AB48D3306C8F}" dt="2020-07-22T13:52:58.692" v="10" actId="20577"/>
          <ac:spMkLst>
            <pc:docMk/>
            <pc:sldMk cId="3159056137" sldId="384"/>
            <ac:spMk id="2" creationId="{00000000-0000-0000-0000-000000000000}"/>
          </ac:spMkLst>
        </pc:spChg>
      </pc:sldChg>
      <pc:sldChg chg="modSp">
        <pc:chgData name="Kate Steger" userId="A9ivpbIE1OmoHKAXwt4KDQdiS6z2tgCgG7wwqFxAGv8=" providerId="None" clId="Web-{B9AF5EFF-6711-4786-83DD-AB48D3306C8F}" dt="2020-07-22T13:54:01.848" v="27" actId="20577"/>
        <pc:sldMkLst>
          <pc:docMk/>
          <pc:sldMk cId="3952162216" sldId="385"/>
        </pc:sldMkLst>
        <pc:spChg chg="mod">
          <ac:chgData name="Kate Steger" userId="A9ivpbIE1OmoHKAXwt4KDQdiS6z2tgCgG7wwqFxAGv8=" providerId="None" clId="Web-{B9AF5EFF-6711-4786-83DD-AB48D3306C8F}" dt="2020-07-22T13:53:47.802" v="24" actId="20577"/>
          <ac:spMkLst>
            <pc:docMk/>
            <pc:sldMk cId="3952162216" sldId="385"/>
            <ac:spMk id="2" creationId="{00000000-0000-0000-0000-000000000000}"/>
          </ac:spMkLst>
        </pc:spChg>
        <pc:spChg chg="mod">
          <ac:chgData name="Kate Steger" userId="A9ivpbIE1OmoHKAXwt4KDQdiS6z2tgCgG7wwqFxAGv8=" providerId="None" clId="Web-{B9AF5EFF-6711-4786-83DD-AB48D3306C8F}" dt="2020-07-22T13:54:01.848" v="27" actId="20577"/>
          <ac:spMkLst>
            <pc:docMk/>
            <pc:sldMk cId="3952162216" sldId="385"/>
            <ac:spMk id="3" creationId="{00000000-0000-0000-0000-000000000000}"/>
          </ac:spMkLst>
        </pc:spChg>
      </pc:sldChg>
      <pc:sldChg chg="modSp">
        <pc:chgData name="Kate Steger" userId="A9ivpbIE1OmoHKAXwt4KDQdiS6z2tgCgG7wwqFxAGv8=" providerId="None" clId="Web-{B9AF5EFF-6711-4786-83DD-AB48D3306C8F}" dt="2020-07-22T13:52:30.051" v="4" actId="20577"/>
        <pc:sldMkLst>
          <pc:docMk/>
          <pc:sldMk cId="2984660727" sldId="386"/>
        </pc:sldMkLst>
        <pc:spChg chg="mod">
          <ac:chgData name="Kate Steger" userId="A9ivpbIE1OmoHKAXwt4KDQdiS6z2tgCgG7wwqFxAGv8=" providerId="None" clId="Web-{B9AF5EFF-6711-4786-83DD-AB48D3306C8F}" dt="2020-07-22T13:52:30.051" v="4" actId="20577"/>
          <ac:spMkLst>
            <pc:docMk/>
            <pc:sldMk cId="2984660727" sldId="386"/>
            <ac:spMk id="2" creationId="{00000000-0000-0000-0000-000000000000}"/>
          </ac:spMkLst>
        </pc:spChg>
      </pc:sldChg>
      <pc:sldChg chg="modSp">
        <pc:chgData name="Kate Steger" userId="A9ivpbIE1OmoHKAXwt4KDQdiS6z2tgCgG7wwqFxAGv8=" providerId="None" clId="Web-{B9AF5EFF-6711-4786-83DD-AB48D3306C8F}" dt="2020-07-22T13:52:52.067" v="9" actId="20577"/>
        <pc:sldMkLst>
          <pc:docMk/>
          <pc:sldMk cId="3059083487" sldId="387"/>
        </pc:sldMkLst>
        <pc:spChg chg="mod">
          <ac:chgData name="Kate Steger" userId="A9ivpbIE1OmoHKAXwt4KDQdiS6z2tgCgG7wwqFxAGv8=" providerId="None" clId="Web-{B9AF5EFF-6711-4786-83DD-AB48D3306C8F}" dt="2020-07-22T13:52:52.067" v="9" actId="20577"/>
          <ac:spMkLst>
            <pc:docMk/>
            <pc:sldMk cId="3059083487" sldId="387"/>
            <ac:spMk id="2" creationId="{00000000-0000-0000-0000-000000000000}"/>
          </ac:spMkLst>
        </pc:spChg>
      </pc:sldChg>
      <pc:sldChg chg="modSp">
        <pc:chgData name="Kate Steger" userId="A9ivpbIE1OmoHKAXwt4KDQdiS6z2tgCgG7wwqFxAGv8=" providerId="None" clId="Web-{B9AF5EFF-6711-4786-83DD-AB48D3306C8F}" dt="2020-07-22T13:53:03.973" v="12" actId="20577"/>
        <pc:sldMkLst>
          <pc:docMk/>
          <pc:sldMk cId="3548121179" sldId="388"/>
        </pc:sldMkLst>
        <pc:spChg chg="mod">
          <ac:chgData name="Kate Steger" userId="A9ivpbIE1OmoHKAXwt4KDQdiS6z2tgCgG7wwqFxAGv8=" providerId="None" clId="Web-{B9AF5EFF-6711-4786-83DD-AB48D3306C8F}" dt="2020-07-22T13:53:03.973" v="12" actId="20577"/>
          <ac:spMkLst>
            <pc:docMk/>
            <pc:sldMk cId="3548121179" sldId="388"/>
            <ac:spMk id="2" creationId="{00000000-0000-0000-0000-000000000000}"/>
          </ac:spMkLst>
        </pc:spChg>
      </pc:sldChg>
      <pc:sldChg chg="modSp">
        <pc:chgData name="Kate Steger" userId="A9ivpbIE1OmoHKAXwt4KDQdiS6z2tgCgG7wwqFxAGv8=" providerId="None" clId="Web-{B9AF5EFF-6711-4786-83DD-AB48D3306C8F}" dt="2020-07-22T13:53:19.067" v="16" actId="20577"/>
        <pc:sldMkLst>
          <pc:docMk/>
          <pc:sldMk cId="3898651472" sldId="389"/>
        </pc:sldMkLst>
        <pc:spChg chg="mod">
          <ac:chgData name="Kate Steger" userId="A9ivpbIE1OmoHKAXwt4KDQdiS6z2tgCgG7wwqFxAGv8=" providerId="None" clId="Web-{B9AF5EFF-6711-4786-83DD-AB48D3306C8F}" dt="2020-07-22T13:53:19.067" v="16" actId="20577"/>
          <ac:spMkLst>
            <pc:docMk/>
            <pc:sldMk cId="3898651472" sldId="389"/>
            <ac:spMk id="2" creationId="{00000000-0000-0000-0000-000000000000}"/>
          </ac:spMkLst>
        </pc:spChg>
      </pc:sldChg>
      <pc:sldChg chg="modSp">
        <pc:chgData name="Kate Steger" userId="A9ivpbIE1OmoHKAXwt4KDQdiS6z2tgCgG7wwqFxAGv8=" providerId="None" clId="Web-{B9AF5EFF-6711-4786-83DD-AB48D3306C8F}" dt="2020-07-22T13:53:42.020" v="23" actId="20577"/>
        <pc:sldMkLst>
          <pc:docMk/>
          <pc:sldMk cId="2214193571" sldId="390"/>
        </pc:sldMkLst>
        <pc:spChg chg="mod">
          <ac:chgData name="Kate Steger" userId="A9ivpbIE1OmoHKAXwt4KDQdiS6z2tgCgG7wwqFxAGv8=" providerId="None" clId="Web-{B9AF5EFF-6711-4786-83DD-AB48D3306C8F}" dt="2020-07-22T13:53:42.020" v="23" actId="20577"/>
          <ac:spMkLst>
            <pc:docMk/>
            <pc:sldMk cId="2214193571" sldId="390"/>
            <ac:spMk id="2" creationId="{00000000-0000-0000-0000-000000000000}"/>
          </ac:spMkLst>
        </pc:spChg>
      </pc:sldChg>
    </pc:docChg>
  </pc:docChgLst>
  <pc:docChgLst>
    <pc:chgData clId="Web-{23BCA640-D124-447F-98FD-A30832DEC93D}"/>
    <pc:docChg chg="modSld">
      <pc:chgData name="" userId="" providerId="" clId="Web-{23BCA640-D124-447F-98FD-A30832DEC93D}" dt="2020-05-13T18:08:55.664" v="5"/>
      <pc:docMkLst>
        <pc:docMk/>
      </pc:docMkLst>
      <pc:sldChg chg="delCm">
        <pc:chgData name="" userId="" providerId="" clId="Web-{23BCA640-D124-447F-98FD-A30832DEC93D}" dt="2020-05-13T18:08:46.461" v="4"/>
        <pc:sldMkLst>
          <pc:docMk/>
          <pc:sldMk cId="1671392006" sldId="347"/>
        </pc:sldMkLst>
      </pc:sldChg>
      <pc:sldChg chg="delCm">
        <pc:chgData name="" userId="" providerId="" clId="Web-{23BCA640-D124-447F-98FD-A30832DEC93D}" dt="2020-05-13T18:08:55.664" v="5"/>
        <pc:sldMkLst>
          <pc:docMk/>
          <pc:sldMk cId="3628697176" sldId="350"/>
        </pc:sldMkLst>
      </pc:sldChg>
      <pc:sldChg chg="modSp delCm">
        <pc:chgData name="" userId="" providerId="" clId="Web-{23BCA640-D124-447F-98FD-A30832DEC93D}" dt="2020-05-13T18:08:39.196" v="3"/>
        <pc:sldMkLst>
          <pc:docMk/>
          <pc:sldMk cId="3629744989" sldId="355"/>
        </pc:sldMkLst>
        <pc:spChg chg="mod">
          <ac:chgData name="" userId="" providerId="" clId="Web-{23BCA640-D124-447F-98FD-A30832DEC93D}" dt="2020-05-13T18:07:33.790" v="2" actId="20577"/>
          <ac:spMkLst>
            <pc:docMk/>
            <pc:sldMk cId="3629744989" sldId="355"/>
            <ac:spMk id="230" creationId="{00000000-0000-0000-0000-000000000000}"/>
          </ac:spMkLst>
        </pc:spChg>
      </pc:sldChg>
    </pc:docChg>
  </pc:docChgLst>
  <pc:docChgLst>
    <pc:chgData clId="Web-{3B3BFAD4-E79A-4653-8903-D338C19E0379}"/>
    <pc:docChg chg="addSld modSld sldOrd">
      <pc:chgData name="" userId="" providerId="" clId="Web-{3B3BFAD4-E79A-4653-8903-D338C19E0379}" dt="2020-05-12T19:01:47.356" v="63" actId="20577"/>
      <pc:docMkLst>
        <pc:docMk/>
      </pc:docMkLst>
      <pc:sldChg chg="modSp ord">
        <pc:chgData name="" userId="" providerId="" clId="Web-{3B3BFAD4-E79A-4653-8903-D338C19E0379}" dt="2020-05-12T19:01:47.356" v="63" actId="20577"/>
        <pc:sldMkLst>
          <pc:docMk/>
          <pc:sldMk cId="1671392006" sldId="347"/>
        </pc:sldMkLst>
        <pc:spChg chg="mod">
          <ac:chgData name="" userId="" providerId="" clId="Web-{3B3BFAD4-E79A-4653-8903-D338C19E0379}" dt="2020-05-12T19:01:47.356" v="63" actId="20577"/>
          <ac:spMkLst>
            <pc:docMk/>
            <pc:sldMk cId="1671392006" sldId="347"/>
            <ac:spMk id="230" creationId="{00000000-0000-0000-0000-000000000000}"/>
          </ac:spMkLst>
        </pc:spChg>
      </pc:sldChg>
      <pc:sldChg chg="modSp add ord replId">
        <pc:chgData name="" userId="" providerId="" clId="Web-{3B3BFAD4-E79A-4653-8903-D338C19E0379}" dt="2020-05-12T19:00:21.464" v="51" actId="20577"/>
        <pc:sldMkLst>
          <pc:docMk/>
          <pc:sldMk cId="3628697176" sldId="350"/>
        </pc:sldMkLst>
        <pc:spChg chg="mod">
          <ac:chgData name="" userId="" providerId="" clId="Web-{3B3BFAD4-E79A-4653-8903-D338C19E0379}" dt="2020-05-12T19:00:21.464" v="51" actId="20577"/>
          <ac:spMkLst>
            <pc:docMk/>
            <pc:sldMk cId="3628697176" sldId="350"/>
            <ac:spMk id="230" creationId="{00000000-0000-0000-0000-000000000000}"/>
          </ac:spMkLst>
        </pc:spChg>
      </pc:sldChg>
      <pc:sldChg chg="add replId">
        <pc:chgData name="" userId="" providerId="" clId="Web-{3B3BFAD4-E79A-4653-8903-D338C19E0379}" dt="2020-05-12T18:57:01.258" v="1"/>
        <pc:sldMkLst>
          <pc:docMk/>
          <pc:sldMk cId="730647431" sldId="351"/>
        </pc:sldMkLst>
      </pc:sldChg>
    </pc:docChg>
  </pc:docChgLst>
  <pc:docChgLst>
    <pc:chgData name="Emily Kaiser" clId="Web-{36E55F38-A1C5-465E-9AE9-5BA7AB86B6CF}"/>
    <pc:docChg chg="modSld">
      <pc:chgData name="Emily Kaiser" userId="" providerId="" clId="Web-{36E55F38-A1C5-465E-9AE9-5BA7AB86B6CF}" dt="2020-05-15T18:33:15.374" v="22" actId="20577"/>
      <pc:docMkLst>
        <pc:docMk/>
      </pc:docMkLst>
      <pc:sldChg chg="modSp">
        <pc:chgData name="Emily Kaiser" userId="" providerId="" clId="Web-{36E55F38-A1C5-465E-9AE9-5BA7AB86B6CF}" dt="2020-05-15T18:31:57.215" v="19" actId="20577"/>
        <pc:sldMkLst>
          <pc:docMk/>
          <pc:sldMk cId="1671392006" sldId="347"/>
        </pc:sldMkLst>
        <pc:spChg chg="mod">
          <ac:chgData name="Emily Kaiser" userId="" providerId="" clId="Web-{36E55F38-A1C5-465E-9AE9-5BA7AB86B6CF}" dt="2020-05-15T18:31:57.215" v="19" actId="20577"/>
          <ac:spMkLst>
            <pc:docMk/>
            <pc:sldMk cId="1671392006" sldId="347"/>
            <ac:spMk id="13" creationId="{00000000-0000-0000-0000-000000000000}"/>
          </ac:spMkLst>
        </pc:spChg>
      </pc:sldChg>
      <pc:sldChg chg="modSp">
        <pc:chgData name="Emily Kaiser" userId="" providerId="" clId="Web-{36E55F38-A1C5-465E-9AE9-5BA7AB86B6CF}" dt="2020-05-15T18:31:52.965" v="18" actId="20577"/>
        <pc:sldMkLst>
          <pc:docMk/>
          <pc:sldMk cId="3628697176" sldId="350"/>
        </pc:sldMkLst>
        <pc:spChg chg="mod">
          <ac:chgData name="Emily Kaiser" userId="" providerId="" clId="Web-{36E55F38-A1C5-465E-9AE9-5BA7AB86B6CF}" dt="2020-05-15T18:31:52.965" v="18" actId="20577"/>
          <ac:spMkLst>
            <pc:docMk/>
            <pc:sldMk cId="3628697176" sldId="350"/>
            <ac:spMk id="13" creationId="{00000000-0000-0000-0000-000000000000}"/>
          </ac:spMkLst>
        </pc:spChg>
      </pc:sldChg>
      <pc:sldChg chg="modSp">
        <pc:chgData name="Emily Kaiser" userId="" providerId="" clId="Web-{36E55F38-A1C5-465E-9AE9-5BA7AB86B6CF}" dt="2020-05-15T18:33:15.374" v="22" actId="20577"/>
        <pc:sldMkLst>
          <pc:docMk/>
          <pc:sldMk cId="730647431" sldId="351"/>
        </pc:sldMkLst>
        <pc:spChg chg="mod">
          <ac:chgData name="Emily Kaiser" userId="" providerId="" clId="Web-{36E55F38-A1C5-465E-9AE9-5BA7AB86B6CF}" dt="2020-05-15T18:33:15.374" v="22" actId="20577"/>
          <ac:spMkLst>
            <pc:docMk/>
            <pc:sldMk cId="730647431" sldId="351"/>
            <ac:spMk id="13" creationId="{00000000-0000-0000-0000-000000000000}"/>
          </ac:spMkLst>
        </pc:spChg>
      </pc:sldChg>
      <pc:sldChg chg="modSp">
        <pc:chgData name="Emily Kaiser" userId="" providerId="" clId="Web-{36E55F38-A1C5-465E-9AE9-5BA7AB86B6CF}" dt="2020-05-15T18:30:54.587" v="14" actId="20577"/>
        <pc:sldMkLst>
          <pc:docMk/>
          <pc:sldMk cId="3939719966" sldId="365"/>
        </pc:sldMkLst>
        <pc:spChg chg="mod">
          <ac:chgData name="Emily Kaiser" userId="" providerId="" clId="Web-{36E55F38-A1C5-465E-9AE9-5BA7AB86B6CF}" dt="2020-05-15T18:30:36.555" v="3" actId="20577"/>
          <ac:spMkLst>
            <pc:docMk/>
            <pc:sldMk cId="3939719966" sldId="365"/>
            <ac:spMk id="3" creationId="{00000000-0000-0000-0000-000000000000}"/>
          </ac:spMkLst>
        </pc:spChg>
        <pc:spChg chg="mod">
          <ac:chgData name="Emily Kaiser" userId="" providerId="" clId="Web-{36E55F38-A1C5-465E-9AE9-5BA7AB86B6CF}" dt="2020-05-15T18:30:54.587" v="14" actId="20577"/>
          <ac:spMkLst>
            <pc:docMk/>
            <pc:sldMk cId="3939719966" sldId="365"/>
            <ac:spMk id="13" creationId="{00000000-0000-0000-0000-000000000000}"/>
          </ac:spMkLst>
        </pc:spChg>
      </pc:sldChg>
    </pc:docChg>
  </pc:docChgLst>
  <pc:docChgLst>
    <pc:chgData name="Ella Fowler" userId="tH+Ivh40ixhS8e91HeIwXbL2+yCzHh0Ppol0pBOkwug=" providerId="None" clId="Web-{1CE782A6-7335-4A70-9CAD-713BF2681186}"/>
    <pc:docChg chg="modSld">
      <pc:chgData name="Ella Fowler" userId="tH+Ivh40ixhS8e91HeIwXbL2+yCzHh0Ppol0pBOkwug=" providerId="None" clId="Web-{1CE782A6-7335-4A70-9CAD-713BF2681186}" dt="2020-07-24T13:12:48.318" v="32" actId="20577"/>
      <pc:docMkLst>
        <pc:docMk/>
      </pc:docMkLst>
      <pc:sldChg chg="modSp">
        <pc:chgData name="Ella Fowler" userId="tH+Ivh40ixhS8e91HeIwXbL2+yCzHh0Ppol0pBOkwug=" providerId="None" clId="Web-{1CE782A6-7335-4A70-9CAD-713BF2681186}" dt="2020-07-24T13:12:48.318" v="31" actId="20577"/>
        <pc:sldMkLst>
          <pc:docMk/>
          <pc:sldMk cId="1410850956" sldId="368"/>
        </pc:sldMkLst>
        <pc:spChg chg="mod">
          <ac:chgData name="Ella Fowler" userId="tH+Ivh40ixhS8e91HeIwXbL2+yCzHh0Ppol0pBOkwug=" providerId="None" clId="Web-{1CE782A6-7335-4A70-9CAD-713BF2681186}" dt="2020-07-24T13:12:48.318" v="31" actId="20577"/>
          <ac:spMkLst>
            <pc:docMk/>
            <pc:sldMk cId="1410850956" sldId="368"/>
            <ac:spMk id="17" creationId="{00000000-0000-0000-0000-000000000000}"/>
          </ac:spMkLst>
        </pc:spChg>
      </pc:sldChg>
    </pc:docChg>
  </pc:docChgLst>
  <pc:docChgLst>
    <pc:chgData clId="Web-{0C99F95D-574D-468E-B97F-19EAEB6C2CCE}"/>
    <pc:docChg chg="modSld">
      <pc:chgData name="" userId="" providerId="" clId="Web-{0C99F95D-574D-468E-B97F-19EAEB6C2CCE}" dt="2020-05-13T16:29:49.233" v="138"/>
      <pc:docMkLst>
        <pc:docMk/>
      </pc:docMkLst>
      <pc:sldChg chg="modSp">
        <pc:chgData name="" userId="" providerId="" clId="Web-{0C99F95D-574D-468E-B97F-19EAEB6C2CCE}" dt="2020-05-13T16:10:19.312" v="7" actId="1076"/>
        <pc:sldMkLst>
          <pc:docMk/>
          <pc:sldMk cId="2953712272" sldId="284"/>
        </pc:sldMkLst>
        <pc:spChg chg="mod">
          <ac:chgData name="" userId="" providerId="" clId="Web-{0C99F95D-574D-468E-B97F-19EAEB6C2CCE}" dt="2020-05-13T16:10:19.312" v="7" actId="1076"/>
          <ac:spMkLst>
            <pc:docMk/>
            <pc:sldMk cId="2953712272" sldId="284"/>
            <ac:spMk id="3" creationId="{00000000-0000-0000-0000-000000000000}"/>
          </ac:spMkLst>
        </pc:spChg>
        <pc:spChg chg="mod">
          <ac:chgData name="" userId="" providerId="" clId="Web-{0C99F95D-574D-468E-B97F-19EAEB6C2CCE}" dt="2020-05-13T16:10:15.344" v="4" actId="1076"/>
          <ac:spMkLst>
            <pc:docMk/>
            <pc:sldMk cId="2953712272" sldId="284"/>
            <ac:spMk id="10" creationId="{00000000-0000-0000-0000-000000000000}"/>
          </ac:spMkLst>
        </pc:spChg>
        <pc:spChg chg="mod">
          <ac:chgData name="" userId="" providerId="" clId="Web-{0C99F95D-574D-468E-B97F-19EAEB6C2CCE}" dt="2020-05-13T16:10:15.328" v="2" actId="1076"/>
          <ac:spMkLst>
            <pc:docMk/>
            <pc:sldMk cId="2953712272" sldId="284"/>
            <ac:spMk id="18" creationId="{00000000-0000-0000-0000-000000000000}"/>
          </ac:spMkLst>
        </pc:spChg>
        <pc:picChg chg="mod">
          <ac:chgData name="" userId="" providerId="" clId="Web-{0C99F95D-574D-468E-B97F-19EAEB6C2CCE}" dt="2020-05-13T16:10:15.344" v="3" actId="1076"/>
          <ac:picMkLst>
            <pc:docMk/>
            <pc:sldMk cId="2953712272" sldId="284"/>
            <ac:picMk id="8" creationId="{00000000-0000-0000-0000-000000000000}"/>
          </ac:picMkLst>
        </pc:picChg>
        <pc:picChg chg="mod">
          <ac:chgData name="" userId="" providerId="" clId="Web-{0C99F95D-574D-468E-B97F-19EAEB6C2CCE}" dt="2020-05-13T16:10:15.344" v="5" actId="1076"/>
          <ac:picMkLst>
            <pc:docMk/>
            <pc:sldMk cId="2953712272" sldId="284"/>
            <ac:picMk id="13" creationId="{00000000-0000-0000-0000-000000000000}"/>
          </ac:picMkLst>
        </pc:picChg>
        <pc:picChg chg="mod">
          <ac:chgData name="" userId="" providerId="" clId="Web-{0C99F95D-574D-468E-B97F-19EAEB6C2CCE}" dt="2020-05-13T16:10:15.359" v="6" actId="1076"/>
          <ac:picMkLst>
            <pc:docMk/>
            <pc:sldMk cId="2953712272" sldId="284"/>
            <ac:picMk id="16" creationId="{00000000-0000-0000-0000-000000000000}"/>
          </ac:picMkLst>
        </pc:picChg>
      </pc:sldChg>
      <pc:sldChg chg="modSp addCm">
        <pc:chgData name="" userId="" providerId="" clId="Web-{0C99F95D-574D-468E-B97F-19EAEB6C2CCE}" dt="2020-05-13T16:18:16.405" v="58"/>
        <pc:sldMkLst>
          <pc:docMk/>
          <pc:sldMk cId="3393565918" sldId="301"/>
        </pc:sldMkLst>
        <pc:spChg chg="mod">
          <ac:chgData name="" userId="" providerId="" clId="Web-{0C99F95D-574D-468E-B97F-19EAEB6C2CCE}" dt="2020-05-13T16:17:32.218" v="56" actId="1076"/>
          <ac:spMkLst>
            <pc:docMk/>
            <pc:sldMk cId="3393565918" sldId="301"/>
            <ac:spMk id="13" creationId="{00000000-0000-0000-0000-000000000000}"/>
          </ac:spMkLst>
        </pc:spChg>
        <pc:spChg chg="mod">
          <ac:chgData name="" userId="" providerId="" clId="Web-{0C99F95D-574D-468E-B97F-19EAEB6C2CCE}" dt="2020-05-13T16:17:36.124" v="57" actId="1076"/>
          <ac:spMkLst>
            <pc:docMk/>
            <pc:sldMk cId="3393565918" sldId="301"/>
            <ac:spMk id="230" creationId="{00000000-0000-0000-0000-000000000000}"/>
          </ac:spMkLst>
        </pc:spChg>
      </pc:sldChg>
      <pc:sldChg chg="modSp">
        <pc:chgData name="" userId="" providerId="" clId="Web-{0C99F95D-574D-468E-B97F-19EAEB6C2CCE}" dt="2020-05-13T16:11:42.625" v="26" actId="20577"/>
        <pc:sldMkLst>
          <pc:docMk/>
          <pc:sldMk cId="1452544380" sldId="327"/>
        </pc:sldMkLst>
        <pc:spChg chg="mod">
          <ac:chgData name="" userId="" providerId="" clId="Web-{0C99F95D-574D-468E-B97F-19EAEB6C2CCE}" dt="2020-05-13T16:11:12.797" v="19" actId="1076"/>
          <ac:spMkLst>
            <pc:docMk/>
            <pc:sldMk cId="1452544380" sldId="327"/>
            <ac:spMk id="2" creationId="{00000000-0000-0000-0000-000000000000}"/>
          </ac:spMkLst>
        </pc:spChg>
        <pc:spChg chg="mod">
          <ac:chgData name="" userId="" providerId="" clId="Web-{0C99F95D-574D-468E-B97F-19EAEB6C2CCE}" dt="2020-05-13T16:11:42.625" v="26" actId="20577"/>
          <ac:spMkLst>
            <pc:docMk/>
            <pc:sldMk cId="1452544380" sldId="327"/>
            <ac:spMk id="24" creationId="{00000000-0000-0000-0000-000000000000}"/>
          </ac:spMkLst>
        </pc:spChg>
      </pc:sldChg>
      <pc:sldChg chg="modSp addCm">
        <pc:chgData name="" userId="" providerId="" clId="Web-{0C99F95D-574D-468E-B97F-19EAEB6C2CCE}" dt="2020-05-13T16:20:01.921" v="67" actId="20577"/>
        <pc:sldMkLst>
          <pc:docMk/>
          <pc:sldMk cId="2110003580" sldId="343"/>
        </pc:sldMkLst>
        <pc:spChg chg="mod">
          <ac:chgData name="" userId="" providerId="" clId="Web-{0C99F95D-574D-468E-B97F-19EAEB6C2CCE}" dt="2020-05-13T16:20:01.921" v="67" actId="20577"/>
          <ac:spMkLst>
            <pc:docMk/>
            <pc:sldMk cId="2110003580" sldId="343"/>
            <ac:spMk id="3" creationId="{00000000-0000-0000-0000-000000000000}"/>
          </ac:spMkLst>
        </pc:spChg>
      </pc:sldChg>
      <pc:sldChg chg="modSp addCm">
        <pc:chgData name="" userId="" providerId="" clId="Web-{0C99F95D-574D-468E-B97F-19EAEB6C2CCE}" dt="2020-05-13T16:20:57.405" v="70"/>
        <pc:sldMkLst>
          <pc:docMk/>
          <pc:sldMk cId="723200571" sldId="344"/>
        </pc:sldMkLst>
        <pc:spChg chg="mod">
          <ac:chgData name="" userId="" providerId="" clId="Web-{0C99F95D-574D-468E-B97F-19EAEB6C2CCE}" dt="2020-05-13T16:20:25.530" v="69" actId="20577"/>
          <ac:spMkLst>
            <pc:docMk/>
            <pc:sldMk cId="723200571" sldId="344"/>
            <ac:spMk id="124" creationId="{00000000-0000-0000-0000-000000000000}"/>
          </ac:spMkLst>
        </pc:spChg>
      </pc:sldChg>
      <pc:sldChg chg="modSp addCm">
        <pc:chgData name="" userId="" providerId="" clId="Web-{0C99F95D-574D-468E-B97F-19EAEB6C2CCE}" dt="2020-05-13T16:24:24.202" v="104"/>
        <pc:sldMkLst>
          <pc:docMk/>
          <pc:sldMk cId="2458722802" sldId="345"/>
        </pc:sldMkLst>
        <pc:spChg chg="mod">
          <ac:chgData name="" userId="" providerId="" clId="Web-{0C99F95D-574D-468E-B97F-19EAEB6C2CCE}" dt="2020-05-13T16:24:15.905" v="103" actId="20577"/>
          <ac:spMkLst>
            <pc:docMk/>
            <pc:sldMk cId="2458722802" sldId="345"/>
            <ac:spMk id="3" creationId="{00000000-0000-0000-0000-000000000000}"/>
          </ac:spMkLst>
        </pc:spChg>
        <pc:spChg chg="mod">
          <ac:chgData name="" userId="" providerId="" clId="Web-{0C99F95D-574D-468E-B97F-19EAEB6C2CCE}" dt="2020-05-13T16:21:13.671" v="71" actId="20577"/>
          <ac:spMkLst>
            <pc:docMk/>
            <pc:sldMk cId="2458722802" sldId="345"/>
            <ac:spMk id="4" creationId="{00000000-0000-0000-0000-000000000000}"/>
          </ac:spMkLst>
        </pc:spChg>
        <pc:spChg chg="mod">
          <ac:chgData name="" userId="" providerId="" clId="Web-{0C99F95D-574D-468E-B97F-19EAEB6C2CCE}" dt="2020-05-13T16:23:49.390" v="92" actId="1076"/>
          <ac:spMkLst>
            <pc:docMk/>
            <pc:sldMk cId="2458722802" sldId="345"/>
            <ac:spMk id="124" creationId="{00000000-0000-0000-0000-000000000000}"/>
          </ac:spMkLst>
        </pc:spChg>
      </pc:sldChg>
      <pc:sldChg chg="modSp addCm">
        <pc:chgData name="" userId="" providerId="" clId="Web-{0C99F95D-574D-468E-B97F-19EAEB6C2CCE}" dt="2020-05-13T16:26:47.483" v="130"/>
        <pc:sldMkLst>
          <pc:docMk/>
          <pc:sldMk cId="1450069758" sldId="346"/>
        </pc:sldMkLst>
        <pc:spChg chg="mod">
          <ac:chgData name="" userId="" providerId="" clId="Web-{0C99F95D-574D-468E-B97F-19EAEB6C2CCE}" dt="2020-05-13T16:26:32.483" v="129" actId="14100"/>
          <ac:spMkLst>
            <pc:docMk/>
            <pc:sldMk cId="1450069758" sldId="346"/>
            <ac:spMk id="3" creationId="{00000000-0000-0000-0000-000000000000}"/>
          </ac:spMkLst>
        </pc:spChg>
      </pc:sldChg>
      <pc:sldChg chg="modSp addCm">
        <pc:chgData name="" userId="" providerId="" clId="Web-{0C99F95D-574D-468E-B97F-19EAEB6C2CCE}" dt="2020-05-13T16:13:39.750" v="47"/>
        <pc:sldMkLst>
          <pc:docMk/>
          <pc:sldMk cId="1671392006" sldId="347"/>
        </pc:sldMkLst>
        <pc:spChg chg="mod">
          <ac:chgData name="" userId="" providerId="" clId="Web-{0C99F95D-574D-468E-B97F-19EAEB6C2CCE}" dt="2020-05-13T16:13:22.500" v="46" actId="20577"/>
          <ac:spMkLst>
            <pc:docMk/>
            <pc:sldMk cId="1671392006" sldId="347"/>
            <ac:spMk id="230" creationId="{00000000-0000-0000-0000-000000000000}"/>
          </ac:spMkLst>
        </pc:spChg>
      </pc:sldChg>
      <pc:sldChg chg="addCm">
        <pc:chgData name="" userId="" providerId="" clId="Web-{0C99F95D-574D-468E-B97F-19EAEB6C2CCE}" dt="2020-05-13T16:29:49.233" v="138"/>
        <pc:sldMkLst>
          <pc:docMk/>
          <pc:sldMk cId="73377135" sldId="349"/>
        </pc:sldMkLst>
      </pc:sldChg>
      <pc:sldChg chg="modSp addCm">
        <pc:chgData name="" userId="" providerId="" clId="Web-{0C99F95D-574D-468E-B97F-19EAEB6C2CCE}" dt="2020-05-13T16:13:06.485" v="43" actId="20577"/>
        <pc:sldMkLst>
          <pc:docMk/>
          <pc:sldMk cId="3628697176" sldId="350"/>
        </pc:sldMkLst>
        <pc:spChg chg="mod">
          <ac:chgData name="" userId="" providerId="" clId="Web-{0C99F95D-574D-468E-B97F-19EAEB6C2CCE}" dt="2020-05-13T16:12:33.672" v="37" actId="1076"/>
          <ac:spMkLst>
            <pc:docMk/>
            <pc:sldMk cId="3628697176" sldId="350"/>
            <ac:spMk id="13" creationId="{00000000-0000-0000-0000-000000000000}"/>
          </ac:spMkLst>
        </pc:spChg>
        <pc:spChg chg="mod">
          <ac:chgData name="" userId="" providerId="" clId="Web-{0C99F95D-574D-468E-B97F-19EAEB6C2CCE}" dt="2020-05-13T16:13:06.485" v="43" actId="20577"/>
          <ac:spMkLst>
            <pc:docMk/>
            <pc:sldMk cId="3628697176" sldId="350"/>
            <ac:spMk id="230" creationId="{00000000-0000-0000-0000-000000000000}"/>
          </ac:spMkLst>
        </pc:spChg>
      </pc:sldChg>
      <pc:sldChg chg="modSp addCm">
        <pc:chgData name="" userId="" providerId="" clId="Web-{0C99F95D-574D-468E-B97F-19EAEB6C2CCE}" dt="2020-05-13T16:28:39.639" v="137"/>
        <pc:sldMkLst>
          <pc:docMk/>
          <pc:sldMk cId="730647431" sldId="351"/>
        </pc:sldMkLst>
        <pc:spChg chg="mod">
          <ac:chgData name="" userId="" providerId="" clId="Web-{0C99F95D-574D-468E-B97F-19EAEB6C2CCE}" dt="2020-05-13T16:28:15.749" v="136" actId="1076"/>
          <ac:spMkLst>
            <pc:docMk/>
            <pc:sldMk cId="730647431" sldId="351"/>
            <ac:spMk id="13" creationId="{00000000-0000-0000-0000-000000000000}"/>
          </ac:spMkLst>
        </pc:spChg>
        <pc:spChg chg="mod">
          <ac:chgData name="" userId="" providerId="" clId="Web-{0C99F95D-574D-468E-B97F-19EAEB6C2CCE}" dt="2020-05-13T16:28:04.936" v="134" actId="20577"/>
          <ac:spMkLst>
            <pc:docMk/>
            <pc:sldMk cId="730647431" sldId="351"/>
            <ac:spMk id="230" creationId="{00000000-0000-0000-0000-000000000000}"/>
          </ac:spMkLst>
        </pc:spChg>
      </pc:sldChg>
      <pc:sldChg chg="delSp modSp addCm modCm">
        <pc:chgData name="" userId="" providerId="" clId="Web-{0C99F95D-574D-468E-B97F-19EAEB6C2CCE}" dt="2020-05-13T16:17:18.499" v="55"/>
        <pc:sldMkLst>
          <pc:docMk/>
          <pc:sldMk cId="3303346338" sldId="354"/>
        </pc:sldMkLst>
        <pc:spChg chg="del mod">
          <ac:chgData name="" userId="" providerId="" clId="Web-{0C99F95D-574D-468E-B97F-19EAEB6C2CCE}" dt="2020-05-13T16:14:57.624" v="50"/>
          <ac:spMkLst>
            <pc:docMk/>
            <pc:sldMk cId="3303346338" sldId="354"/>
            <ac:spMk id="2" creationId="{00000000-0000-0000-0000-000000000000}"/>
          </ac:spMkLst>
        </pc:spChg>
        <pc:picChg chg="del">
          <ac:chgData name="" userId="" providerId="" clId="Web-{0C99F95D-574D-468E-B97F-19EAEB6C2CCE}" dt="2020-05-13T16:14:59.906" v="51"/>
          <ac:picMkLst>
            <pc:docMk/>
            <pc:sldMk cId="3303346338" sldId="354"/>
            <ac:picMk id="3" creationId="{00000000-0000-0000-0000-000000000000}"/>
          </ac:picMkLst>
        </pc:picChg>
      </pc:sldChg>
      <pc:sldChg chg="addCm">
        <pc:chgData name="" userId="" providerId="" clId="Web-{0C99F95D-574D-468E-B97F-19EAEB6C2CCE}" dt="2020-05-13T16:14:47.625" v="48"/>
        <pc:sldMkLst>
          <pc:docMk/>
          <pc:sldMk cId="3629744989" sldId="3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20930798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baseline="0" dirty="0"/>
          </a:p>
        </p:txBody>
      </p:sp>
    </p:spTree>
    <p:extLst>
      <p:ext uri="{BB962C8B-B14F-4D97-AF65-F5344CB8AC3E}">
        <p14:creationId xmlns:p14="http://schemas.microsoft.com/office/powerpoint/2010/main" val="412560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bg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21425" y="37852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dirty="0"/>
          </a:p>
        </p:txBody>
      </p:sp>
      <p:sp>
        <p:nvSpPr>
          <p:cNvPr id="13" name="Google Shape;13;p2"/>
          <p:cNvSpPr/>
          <p:nvPr/>
        </p:nvSpPr>
        <p:spPr>
          <a:xfrm>
            <a:off x="-1" y="3377550"/>
            <a:ext cx="721800" cy="102900"/>
          </a:xfrm>
          <a:prstGeom prst="rec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21425" y="3377550"/>
            <a:ext cx="5216700" cy="102900"/>
          </a:xfrm>
          <a:prstGeom prst="rec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4;p2"/>
          <p:cNvSpPr/>
          <p:nvPr userDrawn="1"/>
        </p:nvSpPr>
        <p:spPr>
          <a:xfrm>
            <a:off x="3927300" y="3377550"/>
            <a:ext cx="5216700" cy="102900"/>
          </a:xfrm>
          <a:prstGeom prst="rec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reserve="1">
  <p:cSld name="1_Title">
    <p:bg>
      <p:bgPr>
        <a:solidFill>
          <a:schemeClr val="bg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21425" y="37852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dirty="0"/>
          </a:p>
        </p:txBody>
      </p:sp>
      <p:sp>
        <p:nvSpPr>
          <p:cNvPr id="13" name="Google Shape;13;p2"/>
          <p:cNvSpPr/>
          <p:nvPr/>
        </p:nvSpPr>
        <p:spPr>
          <a:xfrm>
            <a:off x="-1" y="3377550"/>
            <a:ext cx="721800" cy="102900"/>
          </a:xfrm>
          <a:prstGeom prst="rect">
            <a:avLst/>
          </a:prstGeom>
          <a:solidFill>
            <a:srgbClr val="34A4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21425" y="3377550"/>
            <a:ext cx="5216700" cy="102900"/>
          </a:xfrm>
          <a:prstGeom prst="rect">
            <a:avLst/>
          </a:prstGeom>
          <a:solidFill>
            <a:srgbClr val="34A4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4;p2"/>
          <p:cNvSpPr/>
          <p:nvPr userDrawn="1"/>
        </p:nvSpPr>
        <p:spPr>
          <a:xfrm>
            <a:off x="3927300" y="3377550"/>
            <a:ext cx="5216700" cy="102900"/>
          </a:xfrm>
          <a:prstGeom prst="rect">
            <a:avLst/>
          </a:prstGeom>
          <a:solidFill>
            <a:srgbClr val="34A4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468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type="title" preserve="1">
  <p:cSld name="1_Title">
    <p:bg>
      <p:bgPr>
        <a:solidFill>
          <a:schemeClr val="bg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21425" y="37852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dirty="0"/>
          </a:p>
        </p:txBody>
      </p:sp>
      <p:sp>
        <p:nvSpPr>
          <p:cNvPr id="13" name="Google Shape;13;p2"/>
          <p:cNvSpPr/>
          <p:nvPr/>
        </p:nvSpPr>
        <p:spPr>
          <a:xfrm>
            <a:off x="-1" y="3377550"/>
            <a:ext cx="721800" cy="102900"/>
          </a:xfrm>
          <a:prstGeom prst="rect">
            <a:avLst/>
          </a:prstGeom>
          <a:solidFill>
            <a:srgbClr val="0058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21425" y="3377550"/>
            <a:ext cx="5216700" cy="102900"/>
          </a:xfrm>
          <a:prstGeom prst="rect">
            <a:avLst/>
          </a:prstGeom>
          <a:solidFill>
            <a:srgbClr val="0058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4;p2"/>
          <p:cNvSpPr/>
          <p:nvPr userDrawn="1"/>
        </p:nvSpPr>
        <p:spPr>
          <a:xfrm>
            <a:off x="3927300" y="3377550"/>
            <a:ext cx="5216700" cy="102900"/>
          </a:xfrm>
          <a:prstGeom prst="rect">
            <a:avLst/>
          </a:prstGeom>
          <a:solidFill>
            <a:srgbClr val="0058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382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type="title" preserve="1">
  <p:cSld name="1_Title">
    <p:bg>
      <p:bgPr>
        <a:solidFill>
          <a:schemeClr val="bg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21425" y="37852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dirty="0"/>
          </a:p>
        </p:txBody>
      </p:sp>
      <p:sp>
        <p:nvSpPr>
          <p:cNvPr id="13" name="Google Shape;13;p2"/>
          <p:cNvSpPr/>
          <p:nvPr/>
        </p:nvSpPr>
        <p:spPr>
          <a:xfrm>
            <a:off x="-1" y="3377550"/>
            <a:ext cx="721800" cy="102900"/>
          </a:xfrm>
          <a:prstGeom prst="rect">
            <a:avLst/>
          </a:prstGeom>
          <a:solidFill>
            <a:srgbClr val="1EB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21425" y="3377550"/>
            <a:ext cx="5216700" cy="102900"/>
          </a:xfrm>
          <a:prstGeom prst="rect">
            <a:avLst/>
          </a:prstGeom>
          <a:solidFill>
            <a:srgbClr val="1EB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4;p2"/>
          <p:cNvSpPr/>
          <p:nvPr userDrawn="1"/>
        </p:nvSpPr>
        <p:spPr>
          <a:xfrm>
            <a:off x="3927300" y="3377550"/>
            <a:ext cx="5216700" cy="102900"/>
          </a:xfrm>
          <a:prstGeom prst="rect">
            <a:avLst/>
          </a:prstGeom>
          <a:solidFill>
            <a:srgbClr val="1EB4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1781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cSld name="Title + 1 column">
    <p:bg>
      <p:bgPr>
        <a:solidFill>
          <a:schemeClr val="bg1"/>
        </a:solidFill>
        <a:effectLst/>
      </p:bgPr>
    </p:bg>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93700" y="489325"/>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dirty="0"/>
          </a:p>
        </p:txBody>
      </p:sp>
      <p:sp>
        <p:nvSpPr>
          <p:cNvPr id="33" name="Google Shape;33;p5"/>
          <p:cNvSpPr txBox="1">
            <a:spLocks noGrp="1"/>
          </p:cNvSpPr>
          <p:nvPr>
            <p:ph type="body" idx="1"/>
          </p:nvPr>
        </p:nvSpPr>
        <p:spPr>
          <a:xfrm>
            <a:off x="893700" y="1831450"/>
            <a:ext cx="64626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Font typeface="Arial" panose="020B0604020202020204" pitchFamily="34" charset="0"/>
              <a:buChar char="•"/>
              <a:defRPr>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dirty="0"/>
          </a:p>
        </p:txBody>
      </p:sp>
      <p:sp>
        <p:nvSpPr>
          <p:cNvPr id="34" name="Google Shape;34;p5"/>
          <p:cNvSpPr/>
          <p:nvPr/>
        </p:nvSpPr>
        <p:spPr>
          <a:xfrm>
            <a:off x="7356366" y="6766975"/>
            <a:ext cx="893700" cy="102900"/>
          </a:xfrm>
          <a:prstGeom prst="rect">
            <a:avLst/>
          </a:prstGeom>
          <a:solidFill>
            <a:srgbClr val="0058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8250312" y="6766975"/>
            <a:ext cx="893700" cy="102900"/>
          </a:xfrm>
          <a:prstGeom prst="rect">
            <a:avLst/>
          </a:prstGeom>
          <a:solidFill>
            <a:srgbClr val="0058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0" y="6766975"/>
            <a:ext cx="893700" cy="102900"/>
          </a:xfrm>
          <a:prstGeom prst="rect">
            <a:avLst/>
          </a:prstGeom>
          <a:solidFill>
            <a:srgbClr val="0058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893710" y="6766975"/>
            <a:ext cx="6462600" cy="102900"/>
          </a:xfrm>
          <a:prstGeom prst="rect">
            <a:avLst/>
          </a:prstGeom>
          <a:solidFill>
            <a:srgbClr val="0058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7159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a:t>Click to add title</a:t>
            </a:r>
          </a:p>
        </p:txBody>
      </p:sp>
      <p:sp>
        <p:nvSpPr>
          <p:cNvPr id="3" name="Slide Number Placeholder 2"/>
          <p:cNvSpPr>
            <a:spLocks noGrp="1"/>
          </p:cNvSpPr>
          <p:nvPr>
            <p:ph type="sldNum" idx="10"/>
          </p:nvPr>
        </p:nvSpPr>
        <p:spPr>
          <a:xfrm>
            <a:off x="8480575" y="6364177"/>
            <a:ext cx="548700" cy="417900"/>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Text Placeholder 6"/>
          <p:cNvSpPr>
            <a:spLocks noGrp="1"/>
          </p:cNvSpPr>
          <p:nvPr>
            <p:ph type="body" sz="quarter" idx="11"/>
          </p:nvPr>
        </p:nvSpPr>
        <p:spPr>
          <a:xfrm>
            <a:off x="893700" y="2107096"/>
            <a:ext cx="3797570" cy="4373217"/>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p:cNvSpPr>
            <a:spLocks noGrp="1"/>
          </p:cNvSpPr>
          <p:nvPr>
            <p:ph type="body" sz="quarter" idx="12"/>
          </p:nvPr>
        </p:nvSpPr>
        <p:spPr>
          <a:xfrm>
            <a:off x="5102087" y="2107095"/>
            <a:ext cx="3774944" cy="4373217"/>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5616824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93700" y="514702"/>
            <a:ext cx="64626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dirty="0"/>
          </a:p>
        </p:txBody>
      </p:sp>
      <p:sp>
        <p:nvSpPr>
          <p:cNvPr id="7" name="Google Shape;7;p1"/>
          <p:cNvSpPr txBox="1">
            <a:spLocks noGrp="1"/>
          </p:cNvSpPr>
          <p:nvPr>
            <p:ph type="body" idx="1"/>
          </p:nvPr>
        </p:nvSpPr>
        <p:spPr>
          <a:xfrm>
            <a:off x="893700" y="1831450"/>
            <a:ext cx="6462600" cy="47364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dirty="0"/>
          </a:p>
        </p:txBody>
      </p:sp>
    </p:spTree>
  </p:cSld>
  <p:clrMap bg1="lt1" tx1="dk1" bg2="dk2" tx2="lt2" accent1="accent1" accent2="accent2" accent3="accent3" accent4="accent4" accent5="accent5" accent6="accent6" hlink="hlink" folHlink="folHlink"/>
  <p:sldLayoutIdLst>
    <p:sldLayoutId id="2147483648" r:id="rId1"/>
    <p:sldLayoutId id="2147483663" r:id="rId2"/>
    <p:sldLayoutId id="2147483661" r:id="rId3"/>
    <p:sldLayoutId id="2147483662" r:id="rId4"/>
    <p:sldLayoutId id="2147483659" r:id="rId5"/>
    <p:sldLayoutId id="2147483660"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Open Sans" panose="020B0606030504020204" pitchFamily="34" charset="0"/>
          <a:ea typeface="Open Sans" panose="020B0606030504020204" pitchFamily="34" charset="0"/>
          <a:cs typeface="Open Sans" panose="020B0606030504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457200" marR="0" lvl="0" indent="-419100" algn="l" rtl="0">
        <a:lnSpc>
          <a:spcPct val="100000"/>
        </a:lnSpc>
        <a:spcBef>
          <a:spcPts val="0"/>
        </a:spcBef>
        <a:spcAft>
          <a:spcPts val="0"/>
        </a:spcAft>
        <a:buClr>
          <a:srgbClr val="000000"/>
        </a:buClr>
        <a:buFont typeface="Arial" panose="020B0604020202020204" pitchFamily="34" charset="0"/>
        <a:buChar char="•"/>
        <a:defRPr sz="1400" b="0" i="0" u="none" strike="noStrike" cap="none">
          <a:solidFill>
            <a:srgbClr val="000000"/>
          </a:solidFill>
          <a:latin typeface="Open Sans" panose="020B0606030504020204" pitchFamily="34" charset="0"/>
          <a:ea typeface="Open Sans" panose="020B0606030504020204" pitchFamily="34" charset="0"/>
          <a:cs typeface="Open Sans" panose="020B0606030504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settleinus.org/about-settle-in/" TargetMode="Externa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hyperlink" Target="https://coresourceexchange.org/waiting-room-resourc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settleinus.org/life-in-the-u-s/education/" TargetMode="External"/><Relationship Id="rId2" Type="http://schemas.openxmlformats.org/officeDocument/2006/relationships/slideLayout" Target="../slideLayouts/slideLayout5.xml"/><Relationship Id="rId1" Type="http://schemas.openxmlformats.org/officeDocument/2006/relationships/tags" Target="../tags/tag4.xml"/><Relationship Id="rId4" Type="http://schemas.openxmlformats.org/officeDocument/2006/relationships/hyperlink" Target="https://coresourceexchange.org/waiting-room-resourc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ettleinus.org/topics/reception-and-placement/" TargetMode="Externa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hyperlink" Target="https://settleinus.org/topics/hygiene-in-the-u-s/" TargetMode="Externa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hyperlink" Target="https://settleinus.org/life-in-the-u-s/money-management/" TargetMode="External"/><Relationship Id="rId2" Type="http://schemas.openxmlformats.org/officeDocument/2006/relationships/slideLayout" Target="../slideLayouts/slideLayout5.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
          <p:cNvSpPr txBox="1">
            <a:spLocks/>
          </p:cNvSpPr>
          <p:nvPr/>
        </p:nvSpPr>
        <p:spPr>
          <a:xfrm>
            <a:off x="772516" y="4989715"/>
            <a:ext cx="7446067" cy="1171055"/>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419100" algn="l" rtl="0">
              <a:lnSpc>
                <a:spcPct val="100000"/>
              </a:lnSpc>
              <a:spcBef>
                <a:spcPts val="600"/>
              </a:spcBef>
              <a:spcAft>
                <a:spcPts val="0"/>
              </a:spcAft>
              <a:buClr>
                <a:srgbClr val="677480"/>
              </a:buClr>
              <a:buSzPts val="3000"/>
              <a:buFont typeface="Lato"/>
              <a:buChar char="▷"/>
              <a:defRPr sz="3000" b="0" i="0" u="none" strike="noStrike" cap="none">
                <a:solidFill>
                  <a:srgbClr val="677480"/>
                </a:solidFill>
                <a:latin typeface="Lato"/>
                <a:ea typeface="Lato"/>
                <a:cs typeface="Lato"/>
                <a:sym typeface="Lato"/>
              </a:defRPr>
            </a:lvl1pPr>
            <a:lvl2pPr marL="914400" marR="0" lvl="1"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2pPr>
            <a:lvl3pPr marL="1371600" marR="0" lvl="2"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3pPr>
            <a:lvl4pPr marL="1828800" marR="0" lvl="3"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4pPr>
            <a:lvl5pPr marL="2286000" marR="0" lvl="4"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5pPr>
            <a:lvl6pPr marL="2743200" marR="0" lvl="5"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6pPr>
            <a:lvl7pPr marL="3200400" marR="0" lvl="6"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7pPr>
            <a:lvl8pPr marL="3657600" marR="0" lvl="7"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8pPr>
            <a:lvl9pPr marL="4114800" marR="0" lvl="8"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9pPr>
          </a:lstStyle>
          <a:p>
            <a:pPr marL="38100" indent="0">
              <a:buClrTx/>
              <a:buSzPct val="100000"/>
              <a:buNone/>
            </a:pP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Instructions: </a:t>
            </a:r>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Practice integrating CORE materials into your everyday work. </a:t>
            </a:r>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52664" y="3857737"/>
            <a:ext cx="910731" cy="910731"/>
          </a:xfrm>
          <a:prstGeom prst="rect">
            <a:avLst/>
          </a:prstGeom>
        </p:spPr>
      </p:pic>
      <p:sp>
        <p:nvSpPr>
          <p:cNvPr id="19" name="Title 1"/>
          <p:cNvSpPr txBox="1">
            <a:spLocks/>
          </p:cNvSpPr>
          <p:nvPr/>
        </p:nvSpPr>
        <p:spPr>
          <a:xfrm>
            <a:off x="1863185" y="3736405"/>
            <a:ext cx="5903705" cy="773250"/>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ts val="4800"/>
              <a:buFont typeface="Raleway"/>
              <a:buNone/>
              <a:defRPr sz="4800" b="0" i="0" u="none" strike="noStrike" cap="none">
                <a:solidFill>
                  <a:schemeClr val="tx1"/>
                </a:solidFill>
                <a:latin typeface="Open Sans Light" panose="020B0306030504020204" pitchFamily="34" charset="0"/>
                <a:ea typeface="Open Sans Light" panose="020B0306030504020204" pitchFamily="34" charset="0"/>
                <a:cs typeface="Open Sans Light" panose="020B0306030504020204" pitchFamily="34" charset="0"/>
                <a:sym typeface="Raleway"/>
              </a:defRPr>
            </a:lvl1pPr>
            <a:lvl2pPr marR="0" lvl="1"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2pPr>
            <a:lvl3pPr marR="0" lvl="2"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3pPr>
            <a:lvl4pPr marR="0" lvl="3"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4pPr>
            <a:lvl5pPr marR="0" lvl="4"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5pPr>
            <a:lvl6pPr marR="0" lvl="5"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6pPr>
            <a:lvl7pPr marR="0" lvl="6"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7pPr>
            <a:lvl8pPr marR="0" lvl="7"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8pPr>
            <a:lvl9pPr marR="0" lvl="8"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9pPr>
          </a:lstStyle>
          <a:p>
            <a:r>
              <a:rPr lang="en-US" sz="3600" dirty="0">
                <a:effectLst>
                  <a:outerShdw blurRad="38100" dist="38100" dir="2700000" algn="tl">
                    <a:srgbClr val="000000">
                      <a:alpha val="43137"/>
                    </a:srgbClr>
                  </a:outerShdw>
                </a:effectLst>
              </a:rPr>
              <a:t>Activity: Cultural Orientation Message Delivery Role Play</a:t>
            </a:r>
          </a:p>
        </p:txBody>
      </p:sp>
      <p:pic>
        <p:nvPicPr>
          <p:cNvPr id="3" name="Picture 2"/>
          <p:cNvPicPr>
            <a:picLocks noChangeAspect="1"/>
          </p:cNvPicPr>
          <p:nvPr/>
        </p:nvPicPr>
        <p:blipFill rotWithShape="1">
          <a:blip r:embed="rId5" cstate="screen">
            <a:extLst>
              <a:ext uri="{28A0092B-C50C-407E-A947-70E740481C1C}">
                <a14:useLocalDpi xmlns:a14="http://schemas.microsoft.com/office/drawing/2010/main"/>
              </a:ext>
            </a:extLst>
          </a:blip>
          <a:srcRect r="-120"/>
          <a:stretch/>
        </p:blipFill>
        <p:spPr>
          <a:xfrm>
            <a:off x="0" y="0"/>
            <a:ext cx="9144000" cy="3371161"/>
          </a:xfrm>
          <a:prstGeom prst="rect">
            <a:avLst/>
          </a:prstGeom>
        </p:spPr>
      </p:pic>
    </p:spTree>
    <p:custDataLst>
      <p:tags r:id="rId1"/>
    </p:custDataLst>
    <p:extLst>
      <p:ext uri="{BB962C8B-B14F-4D97-AF65-F5344CB8AC3E}">
        <p14:creationId xmlns:p14="http://schemas.microsoft.com/office/powerpoint/2010/main" val="4060748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Google Shape;124;p17"/>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latin typeface="Open Sans" panose="020B0604020202020204" charset="0"/>
                <a:ea typeface="Open Sans" panose="020B0604020202020204" charset="0"/>
                <a:cs typeface="Open Sans" panose="020B0604020202020204" charset="0"/>
              </a:rPr>
              <a:t>Role Play 1 – Group of Five</a:t>
            </a:r>
            <a:endParaRPr dirty="0">
              <a:latin typeface="Open Sans" panose="020B0604020202020204" charset="0"/>
              <a:ea typeface="Open Sans" panose="020B0604020202020204" charset="0"/>
              <a:cs typeface="Open Sans" panose="020B0604020202020204" charset="0"/>
            </a:endParaRPr>
          </a:p>
        </p:txBody>
      </p:sp>
      <p:sp>
        <p:nvSpPr>
          <p:cNvPr id="7" name="Text Placeholder 1"/>
          <p:cNvSpPr>
            <a:spLocks noGrp="1"/>
          </p:cNvSpPr>
          <p:nvPr>
            <p:ph type="body" idx="1"/>
          </p:nvPr>
        </p:nvSpPr>
        <p:spPr>
          <a:xfrm>
            <a:off x="893700" y="1557350"/>
            <a:ext cx="7422986" cy="4736400"/>
          </a:xfrm>
        </p:spPr>
        <p:txBody>
          <a:bodyPr/>
          <a:lstStyle/>
          <a:p>
            <a:pPr marL="38100" indent="0">
              <a:buNone/>
            </a:pPr>
            <a:r>
              <a:rPr lang="en-US" sz="2000" dirty="0"/>
              <a:t>Roles: </a:t>
            </a:r>
          </a:p>
          <a:p>
            <a:pPr lvl="0"/>
            <a:r>
              <a:rPr lang="en-US" sz="2000" dirty="0"/>
              <a:t>Refugee family </a:t>
            </a:r>
          </a:p>
          <a:p>
            <a:pPr lvl="0"/>
            <a:r>
              <a:rPr lang="en-US" sz="2000" dirty="0"/>
              <a:t>Caseworker</a:t>
            </a:r>
          </a:p>
          <a:p>
            <a:pPr lvl="0"/>
            <a:r>
              <a:rPr lang="en-US" sz="2000" dirty="0"/>
              <a:t>Interpreter</a:t>
            </a:r>
          </a:p>
          <a:p>
            <a:pPr marL="38100" lvl="0" indent="0">
              <a:buNone/>
            </a:pPr>
            <a:endParaRPr lang="en-US" sz="2000" dirty="0"/>
          </a:p>
          <a:p>
            <a:pPr marL="38100" indent="0">
              <a:buNone/>
            </a:pPr>
            <a:r>
              <a:rPr lang="en-US" sz="2000" dirty="0"/>
              <a:t>Scenario: Caseworker is helping a Congolese refugee family set up their phone. The caseworker has an interpreter and wants to show both husband and wife how to download and access the </a:t>
            </a:r>
            <a:r>
              <a:rPr lang="en-US" sz="2000" i="1" dirty="0"/>
              <a:t>Settle In </a:t>
            </a:r>
            <a:r>
              <a:rPr lang="en-US" sz="2000" dirty="0"/>
              <a:t>app.</a:t>
            </a:r>
          </a:p>
          <a:p>
            <a:pPr marL="38100" indent="0">
              <a:buNone/>
            </a:pPr>
            <a:endParaRPr lang="en-US" sz="2000" dirty="0"/>
          </a:p>
          <a:p>
            <a:pPr marL="38100" indent="0">
              <a:buNone/>
            </a:pPr>
            <a:r>
              <a:rPr lang="en-US" sz="2000" dirty="0"/>
              <a:t>Resources: </a:t>
            </a:r>
            <a:r>
              <a:rPr lang="en-US" sz="2000" i="1" dirty="0">
                <a:hlinkClick r:id="rId3"/>
              </a:rPr>
              <a:t>Settle In</a:t>
            </a:r>
            <a:r>
              <a:rPr lang="en-US" sz="2000" dirty="0"/>
              <a:t>, phone, </a:t>
            </a:r>
            <a:r>
              <a:rPr lang="en-US" sz="2000" i="1" dirty="0">
                <a:hlinkClick r:id="rId4"/>
              </a:rPr>
              <a:t>Settle In </a:t>
            </a:r>
            <a:r>
              <a:rPr lang="en-US" sz="2000" dirty="0">
                <a:hlinkClick r:id="rId4"/>
              </a:rPr>
              <a:t>palm card or flyer</a:t>
            </a:r>
            <a:endParaRPr lang="en-US" sz="2000" dirty="0"/>
          </a:p>
        </p:txBody>
      </p:sp>
    </p:spTree>
    <p:custDataLst>
      <p:tags r:id="rId1"/>
    </p:custDataLst>
    <p:extLst>
      <p:ext uri="{BB962C8B-B14F-4D97-AF65-F5344CB8AC3E}">
        <p14:creationId xmlns:p14="http://schemas.microsoft.com/office/powerpoint/2010/main" val="15215413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Google Shape;124;p17"/>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latin typeface="Open Sans" panose="020B0604020202020204" charset="0"/>
                <a:ea typeface="Open Sans" panose="020B0604020202020204" charset="0"/>
                <a:cs typeface="Open Sans" panose="020B0604020202020204" charset="0"/>
              </a:rPr>
              <a:t>Role Play 2 – Group of Three</a:t>
            </a:r>
            <a:endParaRPr dirty="0">
              <a:latin typeface="Open Sans" panose="020B0604020202020204" charset="0"/>
              <a:ea typeface="Open Sans" panose="020B0604020202020204" charset="0"/>
              <a:cs typeface="Open Sans" panose="020B0604020202020204" charset="0"/>
            </a:endParaRPr>
          </a:p>
        </p:txBody>
      </p:sp>
      <p:sp>
        <p:nvSpPr>
          <p:cNvPr id="5" name="Text Placeholder 1"/>
          <p:cNvSpPr>
            <a:spLocks noGrp="1"/>
          </p:cNvSpPr>
          <p:nvPr>
            <p:ph type="body" idx="1"/>
          </p:nvPr>
        </p:nvSpPr>
        <p:spPr>
          <a:xfrm>
            <a:off x="893700" y="1557350"/>
            <a:ext cx="7422986" cy="4736400"/>
          </a:xfrm>
        </p:spPr>
        <p:txBody>
          <a:bodyPr/>
          <a:lstStyle/>
          <a:p>
            <a:pPr marL="38100" indent="0">
              <a:buNone/>
            </a:pPr>
            <a:r>
              <a:rPr lang="en-US" sz="2000" dirty="0"/>
              <a:t>Roles:</a:t>
            </a:r>
          </a:p>
          <a:p>
            <a:pPr lvl="0"/>
            <a:r>
              <a:rPr lang="en-US" sz="2000" dirty="0"/>
              <a:t>Refugee parents</a:t>
            </a:r>
          </a:p>
          <a:p>
            <a:pPr lvl="0"/>
            <a:r>
              <a:rPr lang="en-US" sz="2000" dirty="0"/>
              <a:t>Caseworker</a:t>
            </a:r>
          </a:p>
          <a:p>
            <a:pPr marL="38100" indent="0">
              <a:buNone/>
            </a:pPr>
            <a:endParaRPr lang="en-US" sz="2000" dirty="0"/>
          </a:p>
          <a:p>
            <a:pPr marL="38100" indent="0">
              <a:buNone/>
            </a:pPr>
            <a:r>
              <a:rPr lang="en-US" sz="2000" dirty="0">
                <a:latin typeface="Open Sans"/>
                <a:ea typeface="Open Sans"/>
                <a:cs typeface="Open Sans"/>
              </a:rPr>
              <a:t>Scenario: In a meeting with the caseworker, the refugee parent notes that they do not know how the child is doing at school.  The caseworker takes this opportunity to show the client how watch the video from Settle In about Supporting Your Child in school.</a:t>
            </a:r>
          </a:p>
          <a:p>
            <a:pPr marL="38100" indent="0">
              <a:buNone/>
            </a:pPr>
            <a:endParaRPr lang="en-US" sz="2000" dirty="0"/>
          </a:p>
          <a:p>
            <a:pPr marL="38100" indent="0">
              <a:buNone/>
            </a:pPr>
            <a:r>
              <a:rPr lang="en-US" sz="2000" dirty="0"/>
              <a:t>Resources: computer or phone, </a:t>
            </a:r>
            <a:r>
              <a:rPr lang="en-US" sz="2000" dirty="0">
                <a:hlinkClick r:id="rId3"/>
              </a:rPr>
              <a:t>Settle In Education video</a:t>
            </a:r>
            <a:r>
              <a:rPr lang="en-US" sz="2000" dirty="0"/>
              <a:t>, and </a:t>
            </a:r>
            <a:r>
              <a:rPr lang="en-US" sz="2000" dirty="0">
                <a:hlinkClick r:id="rId4"/>
              </a:rPr>
              <a:t>Settle In palm card or flyer</a:t>
            </a:r>
            <a:endParaRPr lang="en-US" sz="2000" dirty="0"/>
          </a:p>
        </p:txBody>
      </p:sp>
    </p:spTree>
    <p:custDataLst>
      <p:tags r:id="rId1"/>
    </p:custDataLst>
    <p:extLst>
      <p:ext uri="{BB962C8B-B14F-4D97-AF65-F5344CB8AC3E}">
        <p14:creationId xmlns:p14="http://schemas.microsoft.com/office/powerpoint/2010/main" val="2590915933"/>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Google Shape;124;p17"/>
          <p:cNvSpPr txBox="1">
            <a:spLocks noGrp="1"/>
          </p:cNvSpPr>
          <p:nvPr>
            <p:ph type="title"/>
          </p:nvPr>
        </p:nvSpPr>
        <p:spPr>
          <a:xfrm>
            <a:off x="893700" y="0"/>
            <a:ext cx="6462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latin typeface="Open Sans" panose="020B0604020202020204" charset="0"/>
                <a:ea typeface="Open Sans" panose="020B0604020202020204" charset="0"/>
                <a:cs typeface="Open Sans" panose="020B0604020202020204" charset="0"/>
              </a:rPr>
              <a:t>Role Play 3 – Group of Three</a:t>
            </a:r>
            <a:endParaRPr dirty="0">
              <a:latin typeface="Open Sans" panose="020B0604020202020204" charset="0"/>
              <a:ea typeface="Open Sans" panose="020B0604020202020204" charset="0"/>
              <a:cs typeface="Open Sans" panose="020B0604020202020204" charset="0"/>
            </a:endParaRPr>
          </a:p>
        </p:txBody>
      </p:sp>
      <p:sp>
        <p:nvSpPr>
          <p:cNvPr id="11" name="Text Placeholder 1"/>
          <p:cNvSpPr>
            <a:spLocks noGrp="1"/>
          </p:cNvSpPr>
          <p:nvPr>
            <p:ph type="body" idx="1"/>
          </p:nvPr>
        </p:nvSpPr>
        <p:spPr>
          <a:xfrm>
            <a:off x="893699" y="1143000"/>
            <a:ext cx="7731011" cy="4736400"/>
          </a:xfrm>
        </p:spPr>
        <p:txBody>
          <a:bodyPr/>
          <a:lstStyle/>
          <a:p>
            <a:pPr marL="38100" indent="0">
              <a:buNone/>
            </a:pPr>
            <a:r>
              <a:rPr lang="en-US" sz="2000" dirty="0"/>
              <a:t>Roles:</a:t>
            </a:r>
          </a:p>
          <a:p>
            <a:pPr lvl="0"/>
            <a:r>
              <a:rPr lang="en-US" sz="2000" dirty="0"/>
              <a:t>Refugee</a:t>
            </a:r>
          </a:p>
          <a:p>
            <a:pPr lvl="0"/>
            <a:r>
              <a:rPr lang="en-US" sz="2000" dirty="0"/>
              <a:t>Caseworker</a:t>
            </a:r>
          </a:p>
          <a:p>
            <a:pPr lvl="0"/>
            <a:r>
              <a:rPr lang="en-US" sz="2000" dirty="0"/>
              <a:t>Interpreter</a:t>
            </a:r>
          </a:p>
          <a:p>
            <a:pPr marL="38100" indent="0">
              <a:buNone/>
            </a:pPr>
            <a:endParaRPr lang="en-US" sz="2000" dirty="0"/>
          </a:p>
          <a:p>
            <a:pPr marL="38100" indent="0">
              <a:buNone/>
            </a:pPr>
            <a:r>
              <a:rPr lang="en-US" sz="2000" dirty="0"/>
              <a:t>Scenario: Caseworker is conducting the initial orientation with a newly arrived refugee from Eritrea using an interpreter. </a:t>
            </a:r>
          </a:p>
          <a:p>
            <a:pPr marL="38100" indent="0">
              <a:buNone/>
            </a:pPr>
            <a:r>
              <a:rPr lang="en-US" sz="2000" dirty="0"/>
              <a:t>Caseworker wants to review with the refugee the Reception and Placement video from Settle In to give them an overview.</a:t>
            </a:r>
          </a:p>
          <a:p>
            <a:pPr marL="38100" indent="0">
              <a:buNone/>
            </a:pPr>
            <a:endParaRPr lang="en-US" sz="2000" dirty="0"/>
          </a:p>
          <a:p>
            <a:pPr marL="38100" indent="0">
              <a:buNone/>
            </a:pPr>
            <a:r>
              <a:rPr lang="en-US" sz="2000" dirty="0"/>
              <a:t>Resources: Computer or phone, and </a:t>
            </a:r>
            <a:r>
              <a:rPr lang="en-US" sz="2000" dirty="0">
                <a:hlinkClick r:id="rId3"/>
              </a:rPr>
              <a:t>Settle In R&amp;P video or fact sheet </a:t>
            </a:r>
            <a:r>
              <a:rPr lang="en-US" sz="2000" i="1" dirty="0"/>
              <a:t>(note that the video/audio and fact sheet contain the same text, which allows for flexibility depending on client literacy level)</a:t>
            </a:r>
          </a:p>
        </p:txBody>
      </p:sp>
    </p:spTree>
    <p:custDataLst>
      <p:tags r:id="rId1"/>
    </p:custDataLst>
    <p:extLst>
      <p:ext uri="{BB962C8B-B14F-4D97-AF65-F5344CB8AC3E}">
        <p14:creationId xmlns:p14="http://schemas.microsoft.com/office/powerpoint/2010/main" val="2045801372"/>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Google Shape;124;p17"/>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latin typeface="Open Sans" panose="020B0604020202020204" charset="0"/>
                <a:ea typeface="Open Sans" panose="020B0604020202020204" charset="0"/>
                <a:cs typeface="Open Sans" panose="020B0604020202020204" charset="0"/>
              </a:rPr>
              <a:t>Role Play 4 – Pairs</a:t>
            </a:r>
            <a:endParaRPr dirty="0">
              <a:latin typeface="Open Sans" panose="020B0604020202020204" charset="0"/>
              <a:ea typeface="Open Sans" panose="020B0604020202020204" charset="0"/>
              <a:cs typeface="Open Sans" panose="020B0604020202020204" charset="0"/>
            </a:endParaRPr>
          </a:p>
        </p:txBody>
      </p:sp>
      <p:sp>
        <p:nvSpPr>
          <p:cNvPr id="5" name="Text Placeholder 1"/>
          <p:cNvSpPr>
            <a:spLocks noGrp="1"/>
          </p:cNvSpPr>
          <p:nvPr>
            <p:ph type="body" idx="1"/>
          </p:nvPr>
        </p:nvSpPr>
        <p:spPr>
          <a:xfrm>
            <a:off x="893700" y="1557350"/>
            <a:ext cx="7422986" cy="4736400"/>
          </a:xfrm>
        </p:spPr>
        <p:txBody>
          <a:bodyPr/>
          <a:lstStyle/>
          <a:p>
            <a:pPr marL="38100" indent="0">
              <a:buNone/>
            </a:pPr>
            <a:r>
              <a:rPr lang="en-US" sz="2000" dirty="0"/>
              <a:t>Roles:</a:t>
            </a:r>
          </a:p>
          <a:p>
            <a:pPr lvl="0"/>
            <a:r>
              <a:rPr lang="en-US" sz="2000" dirty="0"/>
              <a:t>Caseworker</a:t>
            </a:r>
          </a:p>
          <a:p>
            <a:pPr lvl="0"/>
            <a:r>
              <a:rPr lang="en-US" sz="2000" dirty="0"/>
              <a:t>Single mother, some English</a:t>
            </a:r>
          </a:p>
          <a:p>
            <a:pPr marL="38100" indent="0">
              <a:buNone/>
            </a:pPr>
            <a:endParaRPr lang="en-US" sz="2000" dirty="0"/>
          </a:p>
          <a:p>
            <a:pPr marL="38100" indent="0">
              <a:buNone/>
            </a:pPr>
            <a:r>
              <a:rPr lang="en-US" sz="2000" dirty="0"/>
              <a:t>Scenario: The caseworker is conducting a 30-day home visit and notices that the refugee is not keeping their home clean. The caseworker takes this opportunity to review information about hygiene in the home using the Hygiene fact sheet.</a:t>
            </a:r>
          </a:p>
          <a:p>
            <a:pPr marL="38100" indent="0">
              <a:buNone/>
            </a:pPr>
            <a:endParaRPr lang="en-US" sz="2000" dirty="0"/>
          </a:p>
          <a:p>
            <a:pPr marL="38100" indent="0">
              <a:buNone/>
            </a:pPr>
            <a:r>
              <a:rPr lang="en-US" sz="2000" dirty="0"/>
              <a:t>Resources: computer or phone, and </a:t>
            </a:r>
            <a:r>
              <a:rPr lang="en-US" sz="2000" dirty="0">
                <a:hlinkClick r:id="rId3"/>
              </a:rPr>
              <a:t>Settle In Hygiene fact sheet </a:t>
            </a:r>
            <a:r>
              <a:rPr lang="en-US" sz="2000" i="1" dirty="0"/>
              <a:t>(note that the video/audio and fact sheet contain the same text, which allows for flexibility depending on client literacy level)</a:t>
            </a:r>
            <a:endParaRPr lang="en-US" sz="2000" dirty="0"/>
          </a:p>
        </p:txBody>
      </p:sp>
    </p:spTree>
    <p:custDataLst>
      <p:tags r:id="rId1"/>
    </p:custDataLst>
    <p:extLst>
      <p:ext uri="{BB962C8B-B14F-4D97-AF65-F5344CB8AC3E}">
        <p14:creationId xmlns:p14="http://schemas.microsoft.com/office/powerpoint/2010/main" val="537298259"/>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Google Shape;124;p17"/>
          <p:cNvSpPr txBox="1">
            <a:spLocks noGrp="1"/>
          </p:cNvSpPr>
          <p:nvPr>
            <p:ph type="title"/>
          </p:nvPr>
        </p:nvSpPr>
        <p:spPr>
          <a:xfrm>
            <a:off x="893700" y="0"/>
            <a:ext cx="6462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latin typeface="Open Sans" panose="020B0604020202020204" charset="0"/>
                <a:ea typeface="Open Sans" panose="020B0604020202020204" charset="0"/>
                <a:cs typeface="Open Sans" panose="020B0604020202020204" charset="0"/>
              </a:rPr>
              <a:t>Role Play 5 – Pairs</a:t>
            </a:r>
            <a:endParaRPr dirty="0">
              <a:latin typeface="Open Sans" panose="020B0604020202020204" charset="0"/>
              <a:ea typeface="Open Sans" panose="020B0604020202020204" charset="0"/>
              <a:cs typeface="Open Sans" panose="020B0604020202020204" charset="0"/>
            </a:endParaRPr>
          </a:p>
        </p:txBody>
      </p:sp>
      <p:sp>
        <p:nvSpPr>
          <p:cNvPr id="5" name="Text Placeholder 1"/>
          <p:cNvSpPr>
            <a:spLocks noGrp="1"/>
          </p:cNvSpPr>
          <p:nvPr>
            <p:ph type="body" idx="1"/>
          </p:nvPr>
        </p:nvSpPr>
        <p:spPr>
          <a:xfrm>
            <a:off x="893700" y="1143000"/>
            <a:ext cx="7422986" cy="7099126"/>
          </a:xfrm>
        </p:spPr>
        <p:txBody>
          <a:bodyPr/>
          <a:lstStyle/>
          <a:p>
            <a:pPr marL="38100" indent="0">
              <a:buNone/>
            </a:pPr>
            <a:r>
              <a:rPr lang="en-US" sz="2000" dirty="0"/>
              <a:t>Roles: </a:t>
            </a:r>
          </a:p>
          <a:p>
            <a:pPr lvl="0"/>
            <a:r>
              <a:rPr lang="en-US" sz="2000" dirty="0"/>
              <a:t>Employment</a:t>
            </a:r>
          </a:p>
          <a:p>
            <a:pPr lvl="0"/>
            <a:r>
              <a:rPr lang="en-US" sz="2000" dirty="0"/>
              <a:t>Refugee </a:t>
            </a:r>
          </a:p>
          <a:p>
            <a:pPr marL="38100" indent="0">
              <a:buNone/>
            </a:pPr>
            <a:endParaRPr lang="en-US" sz="2000" dirty="0"/>
          </a:p>
          <a:p>
            <a:pPr marL="38100" indent="0">
              <a:buNone/>
            </a:pPr>
            <a:r>
              <a:rPr lang="en-US" sz="2000" dirty="0"/>
              <a:t>Scenario: The SIV-holder from Iraq has obtained their first job. They are excited about receiving their paycheck and ask the employment staff member about buying a car. The employment staff member wants to take this opportunity to review budgeting and finance using CORE’s resources.</a:t>
            </a:r>
          </a:p>
          <a:p>
            <a:pPr marL="38100" indent="0">
              <a:buNone/>
            </a:pPr>
            <a:endParaRPr lang="en-US" sz="2000" dirty="0"/>
          </a:p>
          <a:p>
            <a:pPr marL="38100" indent="0">
              <a:buNone/>
            </a:pPr>
            <a:r>
              <a:rPr lang="en-US" sz="2000" dirty="0">
                <a:latin typeface="Open Sans"/>
                <a:ea typeface="Open Sans"/>
                <a:cs typeface="Open Sans"/>
              </a:rPr>
              <a:t>Resources: computer or phone and </a:t>
            </a:r>
            <a:r>
              <a:rPr lang="en-US" sz="2000" dirty="0">
                <a:latin typeface="Open Sans"/>
                <a:ea typeface="Open Sans"/>
                <a:cs typeface="Open Sans"/>
                <a:hlinkClick r:id="rId3"/>
              </a:rPr>
              <a:t>Settle In Money Management audio or fact sheet </a:t>
            </a:r>
            <a:r>
              <a:rPr lang="en-US" sz="2000" i="1" dirty="0"/>
              <a:t>(note that the video/audio and fact sheet contain the same text, which allows for flexibility depending on client literacy level)</a:t>
            </a:r>
            <a:endParaRPr lang="en-US" sz="2000" b="1" dirty="0">
              <a:latin typeface="Open Sans"/>
              <a:ea typeface="Open Sans"/>
              <a:cs typeface="Open Sans"/>
            </a:endParaRPr>
          </a:p>
        </p:txBody>
      </p:sp>
    </p:spTree>
    <p:custDataLst>
      <p:tags r:id="rId1"/>
    </p:custDataLst>
    <p:extLst>
      <p:ext uri="{BB962C8B-B14F-4D97-AF65-F5344CB8AC3E}">
        <p14:creationId xmlns:p14="http://schemas.microsoft.com/office/powerpoint/2010/main" val="3906491977"/>
      </p:ext>
    </p:extLst>
  </p:cSld>
  <p:clrMapOvr>
    <a:masterClrMapping/>
  </p:clrMapOvr>
  <p:transitio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24014</TotalTime>
  <Words>441</Words>
  <Application>Microsoft Office PowerPoint</Application>
  <PresentationFormat>On-screen Show (4:3)</PresentationFormat>
  <Paragraphs>45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Lato</vt:lpstr>
      <vt:lpstr>Arial</vt:lpstr>
      <vt:lpstr>Raleway</vt:lpstr>
      <vt:lpstr>Open Sans</vt:lpstr>
      <vt:lpstr>Open Sans Light</vt:lpstr>
      <vt:lpstr>Antonio template</vt:lpstr>
      <vt:lpstr>PowerPoint Presentation</vt:lpstr>
      <vt:lpstr>Role Play 1 – Group of Five</vt:lpstr>
      <vt:lpstr>Role Play 2 – Group of Three</vt:lpstr>
      <vt:lpstr>Role Play 3 – Group of Three</vt:lpstr>
      <vt:lpstr>Role Play 4 – Pairs</vt:lpstr>
      <vt:lpstr>Role Play 5 – Pairs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Jamie Bussey</dc:creator>
  <cp:lastModifiedBy>Amy Franz</cp:lastModifiedBy>
  <cp:revision>619</cp:revision>
  <dcterms:modified xsi:type="dcterms:W3CDTF">2023-08-11T19:04:56Z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D682DF81-D0C0-46DB-91F6-7D93C5C4C9BA</vt:lpwstr>
  </property>
  <property fmtid="{D5CDD505-2E9C-101B-9397-08002B2CF9AE}" pid="3" name="ArticulatePath">
    <vt:lpwstr>https://api.box.com/wopi/files/771990561143/WOPIServiceId_TP_BOX_2/WOPIUserId_19608609909/CORE Role Play PowerPoint</vt:lpwstr>
  </property>
</Properties>
</file>