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8" r:id="rId1"/>
  </p:sldMasterIdLst>
  <p:notesMasterIdLst>
    <p:notesMasterId r:id="rId5"/>
  </p:notesMasterIdLst>
  <p:sldIdLst>
    <p:sldId id="434" r:id="rId2"/>
    <p:sldId id="435" r:id="rId3"/>
    <p:sldId id="436" r:id="rId4"/>
  </p:sldIdLst>
  <p:sldSz cx="9144000" cy="6858000" type="screen4x3"/>
  <p:notesSz cx="6858000" cy="9144000"/>
  <p:embeddedFontLst>
    <p:embeddedFont>
      <p:font typeface="Lato" panose="020B0604020202020204" charset="0"/>
      <p:regular r:id="rId6"/>
      <p:bold r:id="rId7"/>
    </p:embeddedFont>
    <p:embeddedFont>
      <p:font typeface="Open Sans" panose="020B0604020202020204" charset="0"/>
      <p:regular r:id="rId8"/>
      <p:bold r:id="rId9"/>
      <p:italic r:id="rId10"/>
      <p:boldItalic r:id="rId11"/>
    </p:embeddedFont>
    <p:embeddedFont>
      <p:font typeface="Open Sans Light" panose="020B0604020202020204" charset="0"/>
      <p:regular r:id="rId12"/>
      <p:italic r:id="rId13"/>
    </p:embeddedFont>
    <p:embeddedFont>
      <p:font typeface="Raleway" panose="020B0604020202020204" charset="0"/>
      <p:regular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mie Bussey" initials="JB" lastIdx="7" clrIdx="0">
    <p:extLst>
      <p:ext uri="{19B8F6BF-5375-455C-9EA6-DF929625EA0E}">
        <p15:presenceInfo xmlns:p15="http://schemas.microsoft.com/office/powerpoint/2012/main" userId="S-1-5-21-1294360644-1464272073-1233803906-136232" providerId="AD"/>
      </p:ext>
    </p:extLst>
  </p:cmAuthor>
  <p:cmAuthor id="2" name="Jamie Bussey" initials="JB [2]" lastIdx="17" clrIdx="1">
    <p:extLst>
      <p:ext uri="{19B8F6BF-5375-455C-9EA6-DF929625EA0E}">
        <p15:presenceInfo xmlns:p15="http://schemas.microsoft.com/office/powerpoint/2012/main" userId="KZ+mpr9U6nldPK9DxvIEWw+QrgO7bEAgcrd8Bom27P4=" providerId="None"/>
      </p:ext>
    </p:extLst>
  </p:cmAuthor>
  <p:cmAuthor id="3" name="Kate Steger" initials="KS" lastIdx="11" clrIdx="2">
    <p:extLst>
      <p:ext uri="{19B8F6BF-5375-455C-9EA6-DF929625EA0E}">
        <p15:presenceInfo xmlns:p15="http://schemas.microsoft.com/office/powerpoint/2012/main" userId="S-1-5-21-1294360644-1464272073-1233803906-11282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A9"/>
    <a:srgbClr val="F48E3C"/>
    <a:srgbClr val="34A4BE"/>
    <a:srgbClr val="36869A"/>
    <a:srgbClr val="5DD191"/>
    <a:srgbClr val="0D8CFF"/>
    <a:srgbClr val="002342"/>
    <a:srgbClr val="003668"/>
    <a:srgbClr val="37A0FF"/>
    <a:srgbClr val="018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99F95D-574D-468E-B97F-19EAEB6C2CCE}" v="145" dt="2020-05-13T16:29:49.233"/>
    <p1510:client id="{1CE782A6-7335-4A70-9CAD-713BF2681186}" v="34" dt="2020-07-24T13:12:48.318"/>
    <p1510:client id="{23BCA640-D124-447F-98FD-A30832DEC93D}" v="7" dt="2020-05-13T18:08:55.664"/>
    <p1510:client id="{2C8729CE-A817-43A6-A3D0-670A0F1C9C6F}" v="2" dt="2020-07-23T19:25:12.007"/>
    <p1510:client id="{36E55F38-A1C5-465E-9AE9-5BA7AB86B6CF}" v="25" dt="2020-05-15T18:33:15.374"/>
    <p1510:client id="{3B3BFAD4-E79A-4653-8903-D338C19E0379}" v="69" dt="2020-05-12T19:01:47.606"/>
    <p1510:client id="{A4FFBCEC-617F-4C86-B031-B3BE2EB130F0}" v="8" dt="2021-03-16T14:15:59.774"/>
    <p1510:client id="{B48682F1-383F-46E5-B97B-C3AED27CFA41}" v="27" dt="2020-05-12T15:28:33.643"/>
    <p1510:client id="{B9AF5EFF-6711-4786-83DD-AB48D3306C8F}" v="40" dt="2020-07-22T13:54:02.302"/>
    <p1510:client id="{CB20F161-9BA8-43CA-8677-E23694B63C31}" v="108" dt="2020-05-14T14:10:14.169"/>
    <p1510:client id="{DA7533D5-9248-443D-BA30-4E9E8307F904}" v="44" dt="2020-08-05T15:44:46.943"/>
    <p1510:client id="{DB60D8F6-2607-428D-8B0B-E76E31922192}" v="13" dt="2020-05-15T19:40:05.028"/>
  </p1510:revLst>
</p1510:revInfo>
</file>

<file path=ppt/tableStyles.xml><?xml version="1.0" encoding="utf-8"?>
<a:tblStyleLst xmlns:a="http://schemas.openxmlformats.org/drawingml/2006/main" def="{3099C52C-41D5-431D-8E92-8035C3A293D4}">
  <a:tblStyle styleId="{3099C52C-41D5-431D-8E92-8035C3A293D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77" autoAdjust="0"/>
    <p:restoredTop sz="72352" autoAdjust="0"/>
  </p:normalViewPr>
  <p:slideViewPr>
    <p:cSldViewPr snapToGrid="0">
      <p:cViewPr varScale="1">
        <p:scale>
          <a:sx n="84" d="100"/>
          <a:sy n="84" d="100"/>
        </p:scale>
        <p:origin x="238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font" Target="fonts/font8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notesMaster" Target="notesMasters/notesMaster1.xml"/><Relationship Id="rId15" Type="http://schemas.openxmlformats.org/officeDocument/2006/relationships/commentAuthors" Target="commentAuthors.xml"/><Relationship Id="rId10" Type="http://schemas.openxmlformats.org/officeDocument/2006/relationships/font" Target="fonts/font5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font" Target="fonts/font9.fntdata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CB20F161-9BA8-43CA-8677-E23694B63C31}"/>
    <pc:docChg chg="modSld">
      <pc:chgData name="" userId="" providerId="" clId="Web-{CB20F161-9BA8-43CA-8677-E23694B63C31}" dt="2020-05-14T14:10:14.169" v="116" actId="1076"/>
      <pc:docMkLst>
        <pc:docMk/>
      </pc:docMkLst>
      <pc:sldChg chg="addSp delSp modSp">
        <pc:chgData name="" userId="" providerId="" clId="Web-{CB20F161-9BA8-43CA-8677-E23694B63C31}" dt="2020-05-14T14:10:14.169" v="116" actId="1076"/>
        <pc:sldMkLst>
          <pc:docMk/>
          <pc:sldMk cId="3303346338" sldId="354"/>
        </pc:sldMkLst>
        <pc:spChg chg="mod">
          <ac:chgData name="" userId="" providerId="" clId="Web-{CB20F161-9BA8-43CA-8677-E23694B63C31}" dt="2020-05-14T13:53:18.843" v="96" actId="20577"/>
          <ac:spMkLst>
            <pc:docMk/>
            <pc:sldMk cId="3303346338" sldId="354"/>
            <ac:spMk id="13" creationId="{00000000-0000-0000-0000-000000000000}"/>
          </ac:spMkLst>
        </pc:spChg>
        <pc:spChg chg="mod">
          <ac:chgData name="" userId="" providerId="" clId="Web-{CB20F161-9BA8-43CA-8677-E23694B63C31}" dt="2020-05-14T13:50:53.107" v="90" actId="20577"/>
          <ac:spMkLst>
            <pc:docMk/>
            <pc:sldMk cId="3303346338" sldId="354"/>
            <ac:spMk id="14" creationId="{00000000-0000-0000-0000-000000000000}"/>
          </ac:spMkLst>
        </pc:spChg>
        <pc:picChg chg="add mod">
          <ac:chgData name="" userId="" providerId="" clId="Web-{CB20F161-9BA8-43CA-8677-E23694B63C31}" dt="2020-05-14T14:10:14.169" v="116" actId="1076"/>
          <ac:picMkLst>
            <pc:docMk/>
            <pc:sldMk cId="3303346338" sldId="354"/>
            <ac:picMk id="2" creationId="{899F726C-21A6-4C00-8D95-9EB07DCDC3F1}"/>
          </ac:picMkLst>
        </pc:picChg>
        <pc:picChg chg="add del">
          <ac:chgData name="" userId="" providerId="" clId="Web-{CB20F161-9BA8-43CA-8677-E23694B63C31}" dt="2020-05-14T13:47:15.838" v="20"/>
          <ac:picMkLst>
            <pc:docMk/>
            <pc:sldMk cId="3303346338" sldId="354"/>
            <ac:picMk id="5" creationId="{00000000-0000-0000-0000-000000000000}"/>
          </ac:picMkLst>
        </pc:picChg>
        <pc:picChg chg="add del">
          <ac:chgData name="" userId="" providerId="" clId="Web-{CB20F161-9BA8-43CA-8677-E23694B63C31}" dt="2020-05-14T13:48:24.933" v="48"/>
          <ac:picMkLst>
            <pc:docMk/>
            <pc:sldMk cId="3303346338" sldId="354"/>
            <ac:picMk id="6" creationId="{00000000-0000-0000-0000-000000000000}"/>
          </ac:picMkLst>
        </pc:picChg>
        <pc:picChg chg="add del mod">
          <ac:chgData name="" userId="" providerId="" clId="Web-{CB20F161-9BA8-43CA-8677-E23694B63C31}" dt="2020-05-14T13:47:13.244" v="19"/>
          <ac:picMkLst>
            <pc:docMk/>
            <pc:sldMk cId="3303346338" sldId="354"/>
            <ac:picMk id="11" creationId="{AD42D898-E7C1-4264-A230-9E8DEA0CC942}"/>
          </ac:picMkLst>
        </pc:picChg>
        <pc:picChg chg="add del mod">
          <ac:chgData name="" userId="" providerId="" clId="Web-{CB20F161-9BA8-43CA-8677-E23694B63C31}" dt="2020-05-14T13:48:22.620" v="47"/>
          <ac:picMkLst>
            <pc:docMk/>
            <pc:sldMk cId="3303346338" sldId="354"/>
            <ac:picMk id="15" creationId="{F736B063-7B98-4B51-8317-0A5A0CEDECF9}"/>
          </ac:picMkLst>
        </pc:picChg>
      </pc:sldChg>
      <pc:sldChg chg="addSp delSp modSp">
        <pc:chgData name="" userId="" providerId="" clId="Web-{CB20F161-9BA8-43CA-8677-E23694B63C31}" dt="2020-05-14T14:09:46.528" v="114" actId="1076"/>
        <pc:sldMkLst>
          <pc:docMk/>
          <pc:sldMk cId="3629744989" sldId="355"/>
        </pc:sldMkLst>
        <pc:spChg chg="add del mod">
          <ac:chgData name="" userId="" providerId="" clId="Web-{CB20F161-9BA8-43CA-8677-E23694B63C31}" dt="2020-05-14T14:08:33.121" v="111"/>
          <ac:spMkLst>
            <pc:docMk/>
            <pc:sldMk cId="3629744989" sldId="355"/>
            <ac:spMk id="2" creationId="{C1E43B99-6875-493C-A410-2F7449E865AC}"/>
          </ac:spMkLst>
        </pc:spChg>
        <pc:spChg chg="mod">
          <ac:chgData name="" userId="" providerId="" clId="Web-{CB20F161-9BA8-43CA-8677-E23694B63C31}" dt="2020-05-14T13:46:21.525" v="12" actId="20577"/>
          <ac:spMkLst>
            <pc:docMk/>
            <pc:sldMk cId="3629744989" sldId="355"/>
            <ac:spMk id="13" creationId="{00000000-0000-0000-0000-000000000000}"/>
          </ac:spMkLst>
        </pc:spChg>
        <pc:spChg chg="mod">
          <ac:chgData name="" userId="" providerId="" clId="Web-{CB20F161-9BA8-43CA-8677-E23694B63C31}" dt="2020-05-14T13:53:48.562" v="99" actId="20577"/>
          <ac:spMkLst>
            <pc:docMk/>
            <pc:sldMk cId="3629744989" sldId="355"/>
            <ac:spMk id="14" creationId="{00000000-0000-0000-0000-000000000000}"/>
          </ac:spMkLst>
        </pc:spChg>
        <pc:picChg chg="add mod">
          <ac:chgData name="" userId="" providerId="" clId="Web-{CB20F161-9BA8-43CA-8677-E23694B63C31}" dt="2020-05-14T14:09:46.528" v="114" actId="1076"/>
          <ac:picMkLst>
            <pc:docMk/>
            <pc:sldMk cId="3629744989" sldId="355"/>
            <ac:picMk id="3" creationId="{E58110F9-0FD9-4C3C-8D3C-85B896D9789B}"/>
          </ac:picMkLst>
        </pc:picChg>
        <pc:picChg chg="mod">
          <ac:chgData name="" userId="" providerId="" clId="Web-{CB20F161-9BA8-43CA-8677-E23694B63C31}" dt="2020-05-14T13:53:52.016" v="102" actId="1076"/>
          <ac:picMkLst>
            <pc:docMk/>
            <pc:sldMk cId="3629744989" sldId="355"/>
            <ac:picMk id="5" creationId="{00000000-0000-0000-0000-000000000000}"/>
          </ac:picMkLst>
        </pc:picChg>
        <pc:picChg chg="mod">
          <ac:chgData name="" userId="" providerId="" clId="Web-{CB20F161-9BA8-43CA-8677-E23694B63C31}" dt="2020-05-14T13:53:57.140" v="103" actId="1076"/>
          <ac:picMkLst>
            <pc:docMk/>
            <pc:sldMk cId="3629744989" sldId="355"/>
            <ac:picMk id="6" creationId="{00000000-0000-0000-0000-000000000000}"/>
          </ac:picMkLst>
        </pc:picChg>
      </pc:sldChg>
    </pc:docChg>
  </pc:docChgLst>
  <pc:docChgLst>
    <pc:chgData clId="Web-{B48682F1-383F-46E5-B97B-C3AED27CFA41}"/>
    <pc:docChg chg="modSld">
      <pc:chgData name="" userId="" providerId="" clId="Web-{B48682F1-383F-46E5-B97B-C3AED27CFA41}" dt="2020-05-12T15:28:33.643" v="26" actId="20577"/>
      <pc:docMkLst>
        <pc:docMk/>
      </pc:docMkLst>
      <pc:sldChg chg="modSp">
        <pc:chgData name="" userId="" providerId="" clId="Web-{B48682F1-383F-46E5-B97B-C3AED27CFA41}" dt="2020-05-12T15:24:05.049" v="5" actId="20577"/>
        <pc:sldMkLst>
          <pc:docMk/>
          <pc:sldMk cId="1452544380" sldId="327"/>
        </pc:sldMkLst>
        <pc:spChg chg="mod">
          <ac:chgData name="" userId="" providerId="" clId="Web-{B48682F1-383F-46E5-B97B-C3AED27CFA41}" dt="2020-05-12T15:24:05.049" v="5" actId="20577"/>
          <ac:spMkLst>
            <pc:docMk/>
            <pc:sldMk cId="1452544380" sldId="327"/>
            <ac:spMk id="24" creationId="{00000000-0000-0000-0000-000000000000}"/>
          </ac:spMkLst>
        </pc:spChg>
      </pc:sldChg>
      <pc:sldChg chg="modSp">
        <pc:chgData name="" userId="" providerId="" clId="Web-{B48682F1-383F-46E5-B97B-C3AED27CFA41}" dt="2020-05-12T15:25:46.071" v="7" actId="20577"/>
        <pc:sldMkLst>
          <pc:docMk/>
          <pc:sldMk cId="2110003580" sldId="343"/>
        </pc:sldMkLst>
        <pc:spChg chg="mod">
          <ac:chgData name="" userId="" providerId="" clId="Web-{B48682F1-383F-46E5-B97B-C3AED27CFA41}" dt="2020-05-12T15:25:46.071" v="7" actId="20577"/>
          <ac:spMkLst>
            <pc:docMk/>
            <pc:sldMk cId="2110003580" sldId="343"/>
            <ac:spMk id="3" creationId="{00000000-0000-0000-0000-000000000000}"/>
          </ac:spMkLst>
        </pc:spChg>
      </pc:sldChg>
      <pc:sldChg chg="modSp">
        <pc:chgData name="" userId="" providerId="" clId="Web-{B48682F1-383F-46E5-B97B-C3AED27CFA41}" dt="2020-05-12T15:26:27.885" v="14" actId="20577"/>
        <pc:sldMkLst>
          <pc:docMk/>
          <pc:sldMk cId="723200571" sldId="344"/>
        </pc:sldMkLst>
        <pc:spChg chg="mod">
          <ac:chgData name="" userId="" providerId="" clId="Web-{B48682F1-383F-46E5-B97B-C3AED27CFA41}" dt="2020-05-12T15:26:27.885" v="14" actId="20577"/>
          <ac:spMkLst>
            <pc:docMk/>
            <pc:sldMk cId="723200571" sldId="344"/>
            <ac:spMk id="7" creationId="{00000000-0000-0000-0000-000000000000}"/>
          </ac:spMkLst>
        </pc:spChg>
      </pc:sldChg>
      <pc:sldChg chg="modSp">
        <pc:chgData name="" userId="" providerId="" clId="Web-{B48682F1-383F-46E5-B97B-C3AED27CFA41}" dt="2020-05-12T15:27:46.390" v="23" actId="1076"/>
        <pc:sldMkLst>
          <pc:docMk/>
          <pc:sldMk cId="2458722802" sldId="345"/>
        </pc:sldMkLst>
        <pc:spChg chg="mod">
          <ac:chgData name="" userId="" providerId="" clId="Web-{B48682F1-383F-46E5-B97B-C3AED27CFA41}" dt="2020-05-12T15:27:14.248" v="17" actId="20577"/>
          <ac:spMkLst>
            <pc:docMk/>
            <pc:sldMk cId="2458722802" sldId="345"/>
            <ac:spMk id="3" creationId="{00000000-0000-0000-0000-000000000000}"/>
          </ac:spMkLst>
        </pc:spChg>
        <pc:spChg chg="mod">
          <ac:chgData name="" userId="" providerId="" clId="Web-{B48682F1-383F-46E5-B97B-C3AED27CFA41}" dt="2020-05-12T15:27:46.390" v="23" actId="1076"/>
          <ac:spMkLst>
            <pc:docMk/>
            <pc:sldMk cId="2458722802" sldId="345"/>
            <ac:spMk id="4" creationId="{00000000-0000-0000-0000-000000000000}"/>
          </ac:spMkLst>
        </pc:spChg>
      </pc:sldChg>
      <pc:sldChg chg="modSp">
        <pc:chgData name="" userId="" providerId="" clId="Web-{B48682F1-383F-46E5-B97B-C3AED27CFA41}" dt="2020-05-12T15:28:33.643" v="26" actId="20577"/>
        <pc:sldMkLst>
          <pc:docMk/>
          <pc:sldMk cId="1450069758" sldId="346"/>
        </pc:sldMkLst>
        <pc:spChg chg="mod">
          <ac:chgData name="" userId="" providerId="" clId="Web-{B48682F1-383F-46E5-B97B-C3AED27CFA41}" dt="2020-05-12T15:28:33.643" v="26" actId="20577"/>
          <ac:spMkLst>
            <pc:docMk/>
            <pc:sldMk cId="1450069758" sldId="346"/>
            <ac:spMk id="3" creationId="{00000000-0000-0000-0000-000000000000}"/>
          </ac:spMkLst>
        </pc:spChg>
      </pc:sldChg>
    </pc:docChg>
  </pc:docChgLst>
  <pc:docChgLst>
    <pc:chgData name="Annaleah Morse" userId="KbfwnABtTyY7IYjAdroqH7d+vBFRpz/EVDUnaObB53k=" providerId="None" clId="Web-{DA7533D5-9248-443D-BA30-4E9E8307F904}"/>
    <pc:docChg chg="modSld">
      <pc:chgData name="Annaleah Morse" userId="KbfwnABtTyY7IYjAdroqH7d+vBFRpz/EVDUnaObB53k=" providerId="None" clId="Web-{DA7533D5-9248-443D-BA30-4E9E8307F904}" dt="2020-08-05T15:44:46.818" v="42" actId="1076"/>
      <pc:docMkLst>
        <pc:docMk/>
      </pc:docMkLst>
      <pc:sldChg chg="modSp">
        <pc:chgData name="Annaleah Morse" userId="KbfwnABtTyY7IYjAdroqH7d+vBFRpz/EVDUnaObB53k=" providerId="None" clId="Web-{DA7533D5-9248-443D-BA30-4E9E8307F904}" dt="2020-08-05T15:44:46.818" v="42" actId="1076"/>
        <pc:sldMkLst>
          <pc:docMk/>
          <pc:sldMk cId="3375148179" sldId="381"/>
        </pc:sldMkLst>
        <pc:spChg chg="mod">
          <ac:chgData name="Annaleah Morse" userId="KbfwnABtTyY7IYjAdroqH7d+vBFRpz/EVDUnaObB53k=" providerId="None" clId="Web-{DA7533D5-9248-443D-BA30-4E9E8307F904}" dt="2020-08-05T15:44:46.818" v="42" actId="1076"/>
          <ac:spMkLst>
            <pc:docMk/>
            <pc:sldMk cId="3375148179" sldId="381"/>
            <ac:spMk id="4" creationId="{00000000-0000-0000-0000-000000000000}"/>
          </ac:spMkLst>
        </pc:spChg>
        <pc:spChg chg="mod">
          <ac:chgData name="Annaleah Morse" userId="KbfwnABtTyY7IYjAdroqH7d+vBFRpz/EVDUnaObB53k=" providerId="None" clId="Web-{DA7533D5-9248-443D-BA30-4E9E8307F904}" dt="2020-08-05T15:44:44.693" v="41" actId="1076"/>
          <ac:spMkLst>
            <pc:docMk/>
            <pc:sldMk cId="3375148179" sldId="381"/>
            <ac:spMk id="5" creationId="{00000000-0000-0000-0000-000000000000}"/>
          </ac:spMkLst>
        </pc:spChg>
      </pc:sldChg>
    </pc:docChg>
  </pc:docChgLst>
  <pc:docChgLst>
    <pc:chgData clId="Web-{3B3BFAD4-E79A-4653-8903-D338C19E0379}"/>
    <pc:docChg chg="addSld modSld sldOrd">
      <pc:chgData name="" userId="" providerId="" clId="Web-{3B3BFAD4-E79A-4653-8903-D338C19E0379}" dt="2020-05-12T19:01:47.356" v="63" actId="20577"/>
      <pc:docMkLst>
        <pc:docMk/>
      </pc:docMkLst>
      <pc:sldChg chg="modSp ord">
        <pc:chgData name="" userId="" providerId="" clId="Web-{3B3BFAD4-E79A-4653-8903-D338C19E0379}" dt="2020-05-12T19:01:47.356" v="63" actId="20577"/>
        <pc:sldMkLst>
          <pc:docMk/>
          <pc:sldMk cId="1671392006" sldId="347"/>
        </pc:sldMkLst>
        <pc:spChg chg="mod">
          <ac:chgData name="" userId="" providerId="" clId="Web-{3B3BFAD4-E79A-4653-8903-D338C19E0379}" dt="2020-05-12T19:01:47.356" v="63" actId="20577"/>
          <ac:spMkLst>
            <pc:docMk/>
            <pc:sldMk cId="1671392006" sldId="347"/>
            <ac:spMk id="230" creationId="{00000000-0000-0000-0000-000000000000}"/>
          </ac:spMkLst>
        </pc:spChg>
      </pc:sldChg>
      <pc:sldChg chg="modSp add ord replId">
        <pc:chgData name="" userId="" providerId="" clId="Web-{3B3BFAD4-E79A-4653-8903-D338C19E0379}" dt="2020-05-12T19:00:21.464" v="51" actId="20577"/>
        <pc:sldMkLst>
          <pc:docMk/>
          <pc:sldMk cId="3628697176" sldId="350"/>
        </pc:sldMkLst>
        <pc:spChg chg="mod">
          <ac:chgData name="" userId="" providerId="" clId="Web-{3B3BFAD4-E79A-4653-8903-D338C19E0379}" dt="2020-05-12T19:00:21.464" v="51" actId="20577"/>
          <ac:spMkLst>
            <pc:docMk/>
            <pc:sldMk cId="3628697176" sldId="350"/>
            <ac:spMk id="230" creationId="{00000000-0000-0000-0000-000000000000}"/>
          </ac:spMkLst>
        </pc:spChg>
      </pc:sldChg>
      <pc:sldChg chg="add replId">
        <pc:chgData name="" userId="" providerId="" clId="Web-{3B3BFAD4-E79A-4653-8903-D338C19E0379}" dt="2020-05-12T18:57:01.258" v="1"/>
        <pc:sldMkLst>
          <pc:docMk/>
          <pc:sldMk cId="730647431" sldId="351"/>
        </pc:sldMkLst>
      </pc:sldChg>
    </pc:docChg>
  </pc:docChgLst>
  <pc:docChgLst>
    <pc:chgData clId="Web-{23BCA640-D124-447F-98FD-A30832DEC93D}"/>
    <pc:docChg chg="modSld">
      <pc:chgData name="" userId="" providerId="" clId="Web-{23BCA640-D124-447F-98FD-A30832DEC93D}" dt="2020-05-13T18:08:55.664" v="5"/>
      <pc:docMkLst>
        <pc:docMk/>
      </pc:docMkLst>
      <pc:sldChg chg="delCm">
        <pc:chgData name="" userId="" providerId="" clId="Web-{23BCA640-D124-447F-98FD-A30832DEC93D}" dt="2020-05-13T18:08:46.461" v="4"/>
        <pc:sldMkLst>
          <pc:docMk/>
          <pc:sldMk cId="1671392006" sldId="347"/>
        </pc:sldMkLst>
      </pc:sldChg>
      <pc:sldChg chg="delCm">
        <pc:chgData name="" userId="" providerId="" clId="Web-{23BCA640-D124-447F-98FD-A30832DEC93D}" dt="2020-05-13T18:08:55.664" v="5"/>
        <pc:sldMkLst>
          <pc:docMk/>
          <pc:sldMk cId="3628697176" sldId="350"/>
        </pc:sldMkLst>
      </pc:sldChg>
      <pc:sldChg chg="modSp delCm">
        <pc:chgData name="" userId="" providerId="" clId="Web-{23BCA640-D124-447F-98FD-A30832DEC93D}" dt="2020-05-13T18:08:39.196" v="3"/>
        <pc:sldMkLst>
          <pc:docMk/>
          <pc:sldMk cId="3629744989" sldId="355"/>
        </pc:sldMkLst>
        <pc:spChg chg="mod">
          <ac:chgData name="" userId="" providerId="" clId="Web-{23BCA640-D124-447F-98FD-A30832DEC93D}" dt="2020-05-13T18:07:33.790" v="2" actId="20577"/>
          <ac:spMkLst>
            <pc:docMk/>
            <pc:sldMk cId="3629744989" sldId="355"/>
            <ac:spMk id="230" creationId="{00000000-0000-0000-0000-000000000000}"/>
          </ac:spMkLst>
        </pc:spChg>
      </pc:sldChg>
    </pc:docChg>
  </pc:docChgLst>
  <pc:docChgLst>
    <pc:chgData name="Emily Kaiser" userId="ydigdCyZnGo0SuH4ZS/Th5cVhB5gVfC952Ru66KxChQ=" providerId="None" clId="Web-{2C8729CE-A817-43A6-A3D0-670A0F1C9C6F}"/>
    <pc:docChg chg="modSld">
      <pc:chgData name="Emily Kaiser" userId="ydigdCyZnGo0SuH4ZS/Th5cVhB5gVfC952Ru66KxChQ=" providerId="None" clId="Web-{2C8729CE-A817-43A6-A3D0-670A0F1C9C6F}" dt="2020-07-23T19:25:12.007" v="1" actId="14100"/>
      <pc:docMkLst>
        <pc:docMk/>
      </pc:docMkLst>
      <pc:sldChg chg="modSp">
        <pc:chgData name="Emily Kaiser" userId="ydigdCyZnGo0SuH4ZS/Th5cVhB5gVfC952Ru66KxChQ=" providerId="None" clId="Web-{2C8729CE-A817-43A6-A3D0-670A0F1C9C6F}" dt="2020-07-23T19:25:12.007" v="1" actId="14100"/>
        <pc:sldMkLst>
          <pc:docMk/>
          <pc:sldMk cId="2920086924" sldId="383"/>
        </pc:sldMkLst>
        <pc:spChg chg="mod">
          <ac:chgData name="Emily Kaiser" userId="ydigdCyZnGo0SuH4ZS/Th5cVhB5gVfC952Ru66KxChQ=" providerId="None" clId="Web-{2C8729CE-A817-43A6-A3D0-670A0F1C9C6F}" dt="2020-07-23T19:25:12.007" v="1" actId="14100"/>
          <ac:spMkLst>
            <pc:docMk/>
            <pc:sldMk cId="2920086924" sldId="383"/>
            <ac:spMk id="3" creationId="{00000000-0000-0000-0000-000000000000}"/>
          </ac:spMkLst>
        </pc:spChg>
      </pc:sldChg>
    </pc:docChg>
  </pc:docChgLst>
  <pc:docChgLst>
    <pc:chgData name="Emily Kaiser" clId="Web-{A4FFBCEC-617F-4C86-B031-B3BE2EB130F0}"/>
    <pc:docChg chg="modSld">
      <pc:chgData name="Emily Kaiser" userId="" providerId="" clId="Web-{A4FFBCEC-617F-4C86-B031-B3BE2EB130F0}" dt="2021-03-16T14:15:59.774" v="3" actId="20577"/>
      <pc:docMkLst>
        <pc:docMk/>
      </pc:docMkLst>
      <pc:sldChg chg="modSp">
        <pc:chgData name="Emily Kaiser" userId="" providerId="" clId="Web-{A4FFBCEC-617F-4C86-B031-B3BE2EB130F0}" dt="2021-03-16T14:15:59.774" v="3" actId="20577"/>
        <pc:sldMkLst>
          <pc:docMk/>
          <pc:sldMk cId="152154134" sldId="435"/>
        </pc:sldMkLst>
        <pc:spChg chg="mod">
          <ac:chgData name="Emily Kaiser" userId="" providerId="" clId="Web-{A4FFBCEC-617F-4C86-B031-B3BE2EB130F0}" dt="2021-03-16T14:15:59.774" v="3" actId="20577"/>
          <ac:spMkLst>
            <pc:docMk/>
            <pc:sldMk cId="152154134" sldId="435"/>
            <ac:spMk id="4" creationId="{00000000-0000-0000-0000-000000000000}"/>
          </ac:spMkLst>
        </pc:spChg>
      </pc:sldChg>
    </pc:docChg>
  </pc:docChgLst>
  <pc:docChgLst>
    <pc:chgData name="Emily Kaiser" clId="Web-{36E55F38-A1C5-465E-9AE9-5BA7AB86B6CF}"/>
    <pc:docChg chg="modSld">
      <pc:chgData name="Emily Kaiser" userId="" providerId="" clId="Web-{36E55F38-A1C5-465E-9AE9-5BA7AB86B6CF}" dt="2020-05-15T18:33:15.374" v="22" actId="20577"/>
      <pc:docMkLst>
        <pc:docMk/>
      </pc:docMkLst>
      <pc:sldChg chg="modSp">
        <pc:chgData name="Emily Kaiser" userId="" providerId="" clId="Web-{36E55F38-A1C5-465E-9AE9-5BA7AB86B6CF}" dt="2020-05-15T18:31:57.215" v="19" actId="20577"/>
        <pc:sldMkLst>
          <pc:docMk/>
          <pc:sldMk cId="1671392006" sldId="347"/>
        </pc:sldMkLst>
        <pc:spChg chg="mod">
          <ac:chgData name="Emily Kaiser" userId="" providerId="" clId="Web-{36E55F38-A1C5-465E-9AE9-5BA7AB86B6CF}" dt="2020-05-15T18:31:57.215" v="19" actId="20577"/>
          <ac:spMkLst>
            <pc:docMk/>
            <pc:sldMk cId="1671392006" sldId="347"/>
            <ac:spMk id="13" creationId="{00000000-0000-0000-0000-000000000000}"/>
          </ac:spMkLst>
        </pc:spChg>
      </pc:sldChg>
      <pc:sldChg chg="modSp">
        <pc:chgData name="Emily Kaiser" userId="" providerId="" clId="Web-{36E55F38-A1C5-465E-9AE9-5BA7AB86B6CF}" dt="2020-05-15T18:31:52.965" v="18" actId="20577"/>
        <pc:sldMkLst>
          <pc:docMk/>
          <pc:sldMk cId="3628697176" sldId="350"/>
        </pc:sldMkLst>
        <pc:spChg chg="mod">
          <ac:chgData name="Emily Kaiser" userId="" providerId="" clId="Web-{36E55F38-A1C5-465E-9AE9-5BA7AB86B6CF}" dt="2020-05-15T18:31:52.965" v="18" actId="20577"/>
          <ac:spMkLst>
            <pc:docMk/>
            <pc:sldMk cId="3628697176" sldId="350"/>
            <ac:spMk id="13" creationId="{00000000-0000-0000-0000-000000000000}"/>
          </ac:spMkLst>
        </pc:spChg>
      </pc:sldChg>
      <pc:sldChg chg="modSp">
        <pc:chgData name="Emily Kaiser" userId="" providerId="" clId="Web-{36E55F38-A1C5-465E-9AE9-5BA7AB86B6CF}" dt="2020-05-15T18:33:15.374" v="22" actId="20577"/>
        <pc:sldMkLst>
          <pc:docMk/>
          <pc:sldMk cId="730647431" sldId="351"/>
        </pc:sldMkLst>
        <pc:spChg chg="mod">
          <ac:chgData name="Emily Kaiser" userId="" providerId="" clId="Web-{36E55F38-A1C5-465E-9AE9-5BA7AB86B6CF}" dt="2020-05-15T18:33:15.374" v="22" actId="20577"/>
          <ac:spMkLst>
            <pc:docMk/>
            <pc:sldMk cId="730647431" sldId="351"/>
            <ac:spMk id="13" creationId="{00000000-0000-0000-0000-000000000000}"/>
          </ac:spMkLst>
        </pc:spChg>
      </pc:sldChg>
      <pc:sldChg chg="modSp">
        <pc:chgData name="Emily Kaiser" userId="" providerId="" clId="Web-{36E55F38-A1C5-465E-9AE9-5BA7AB86B6CF}" dt="2020-05-15T18:30:54.587" v="14" actId="20577"/>
        <pc:sldMkLst>
          <pc:docMk/>
          <pc:sldMk cId="3939719966" sldId="365"/>
        </pc:sldMkLst>
        <pc:spChg chg="mod">
          <ac:chgData name="Emily Kaiser" userId="" providerId="" clId="Web-{36E55F38-A1C5-465E-9AE9-5BA7AB86B6CF}" dt="2020-05-15T18:30:36.555" v="3" actId="20577"/>
          <ac:spMkLst>
            <pc:docMk/>
            <pc:sldMk cId="3939719966" sldId="365"/>
            <ac:spMk id="3" creationId="{00000000-0000-0000-0000-000000000000}"/>
          </ac:spMkLst>
        </pc:spChg>
        <pc:spChg chg="mod">
          <ac:chgData name="Emily Kaiser" userId="" providerId="" clId="Web-{36E55F38-A1C5-465E-9AE9-5BA7AB86B6CF}" dt="2020-05-15T18:30:54.587" v="14" actId="20577"/>
          <ac:spMkLst>
            <pc:docMk/>
            <pc:sldMk cId="3939719966" sldId="365"/>
            <ac:spMk id="13" creationId="{00000000-0000-0000-0000-000000000000}"/>
          </ac:spMkLst>
        </pc:spChg>
      </pc:sldChg>
    </pc:docChg>
  </pc:docChgLst>
  <pc:docChgLst>
    <pc:chgData clId="Web-{0C99F95D-574D-468E-B97F-19EAEB6C2CCE}"/>
    <pc:docChg chg="modSld">
      <pc:chgData name="" userId="" providerId="" clId="Web-{0C99F95D-574D-468E-B97F-19EAEB6C2CCE}" dt="2020-05-13T16:29:49.233" v="138"/>
      <pc:docMkLst>
        <pc:docMk/>
      </pc:docMkLst>
      <pc:sldChg chg="modSp">
        <pc:chgData name="" userId="" providerId="" clId="Web-{0C99F95D-574D-468E-B97F-19EAEB6C2CCE}" dt="2020-05-13T16:10:19.312" v="7" actId="1076"/>
        <pc:sldMkLst>
          <pc:docMk/>
          <pc:sldMk cId="2953712272" sldId="284"/>
        </pc:sldMkLst>
        <pc:spChg chg="mod">
          <ac:chgData name="" userId="" providerId="" clId="Web-{0C99F95D-574D-468E-B97F-19EAEB6C2CCE}" dt="2020-05-13T16:10:19.312" v="7" actId="1076"/>
          <ac:spMkLst>
            <pc:docMk/>
            <pc:sldMk cId="2953712272" sldId="284"/>
            <ac:spMk id="3" creationId="{00000000-0000-0000-0000-000000000000}"/>
          </ac:spMkLst>
        </pc:spChg>
        <pc:spChg chg="mod">
          <ac:chgData name="" userId="" providerId="" clId="Web-{0C99F95D-574D-468E-B97F-19EAEB6C2CCE}" dt="2020-05-13T16:10:15.344" v="4" actId="1076"/>
          <ac:spMkLst>
            <pc:docMk/>
            <pc:sldMk cId="2953712272" sldId="284"/>
            <ac:spMk id="10" creationId="{00000000-0000-0000-0000-000000000000}"/>
          </ac:spMkLst>
        </pc:spChg>
        <pc:spChg chg="mod">
          <ac:chgData name="" userId="" providerId="" clId="Web-{0C99F95D-574D-468E-B97F-19EAEB6C2CCE}" dt="2020-05-13T16:10:15.328" v="2" actId="1076"/>
          <ac:spMkLst>
            <pc:docMk/>
            <pc:sldMk cId="2953712272" sldId="284"/>
            <ac:spMk id="18" creationId="{00000000-0000-0000-0000-000000000000}"/>
          </ac:spMkLst>
        </pc:spChg>
        <pc:picChg chg="mod">
          <ac:chgData name="" userId="" providerId="" clId="Web-{0C99F95D-574D-468E-B97F-19EAEB6C2CCE}" dt="2020-05-13T16:10:15.344" v="3" actId="1076"/>
          <ac:picMkLst>
            <pc:docMk/>
            <pc:sldMk cId="2953712272" sldId="284"/>
            <ac:picMk id="8" creationId="{00000000-0000-0000-0000-000000000000}"/>
          </ac:picMkLst>
        </pc:picChg>
        <pc:picChg chg="mod">
          <ac:chgData name="" userId="" providerId="" clId="Web-{0C99F95D-574D-468E-B97F-19EAEB6C2CCE}" dt="2020-05-13T16:10:15.344" v="5" actId="1076"/>
          <ac:picMkLst>
            <pc:docMk/>
            <pc:sldMk cId="2953712272" sldId="284"/>
            <ac:picMk id="13" creationId="{00000000-0000-0000-0000-000000000000}"/>
          </ac:picMkLst>
        </pc:picChg>
        <pc:picChg chg="mod">
          <ac:chgData name="" userId="" providerId="" clId="Web-{0C99F95D-574D-468E-B97F-19EAEB6C2CCE}" dt="2020-05-13T16:10:15.359" v="6" actId="1076"/>
          <ac:picMkLst>
            <pc:docMk/>
            <pc:sldMk cId="2953712272" sldId="284"/>
            <ac:picMk id="16" creationId="{00000000-0000-0000-0000-000000000000}"/>
          </ac:picMkLst>
        </pc:picChg>
      </pc:sldChg>
      <pc:sldChg chg="modSp addCm">
        <pc:chgData name="" userId="" providerId="" clId="Web-{0C99F95D-574D-468E-B97F-19EAEB6C2CCE}" dt="2020-05-13T16:18:16.405" v="58"/>
        <pc:sldMkLst>
          <pc:docMk/>
          <pc:sldMk cId="3393565918" sldId="301"/>
        </pc:sldMkLst>
        <pc:spChg chg="mod">
          <ac:chgData name="" userId="" providerId="" clId="Web-{0C99F95D-574D-468E-B97F-19EAEB6C2CCE}" dt="2020-05-13T16:17:32.218" v="56" actId="1076"/>
          <ac:spMkLst>
            <pc:docMk/>
            <pc:sldMk cId="3393565918" sldId="301"/>
            <ac:spMk id="13" creationId="{00000000-0000-0000-0000-000000000000}"/>
          </ac:spMkLst>
        </pc:spChg>
        <pc:spChg chg="mod">
          <ac:chgData name="" userId="" providerId="" clId="Web-{0C99F95D-574D-468E-B97F-19EAEB6C2CCE}" dt="2020-05-13T16:17:36.124" v="57" actId="1076"/>
          <ac:spMkLst>
            <pc:docMk/>
            <pc:sldMk cId="3393565918" sldId="301"/>
            <ac:spMk id="230" creationId="{00000000-0000-0000-0000-000000000000}"/>
          </ac:spMkLst>
        </pc:spChg>
      </pc:sldChg>
      <pc:sldChg chg="modSp">
        <pc:chgData name="" userId="" providerId="" clId="Web-{0C99F95D-574D-468E-B97F-19EAEB6C2CCE}" dt="2020-05-13T16:11:42.625" v="26" actId="20577"/>
        <pc:sldMkLst>
          <pc:docMk/>
          <pc:sldMk cId="1452544380" sldId="327"/>
        </pc:sldMkLst>
        <pc:spChg chg="mod">
          <ac:chgData name="" userId="" providerId="" clId="Web-{0C99F95D-574D-468E-B97F-19EAEB6C2CCE}" dt="2020-05-13T16:11:12.797" v="19" actId="1076"/>
          <ac:spMkLst>
            <pc:docMk/>
            <pc:sldMk cId="1452544380" sldId="327"/>
            <ac:spMk id="2" creationId="{00000000-0000-0000-0000-000000000000}"/>
          </ac:spMkLst>
        </pc:spChg>
        <pc:spChg chg="mod">
          <ac:chgData name="" userId="" providerId="" clId="Web-{0C99F95D-574D-468E-B97F-19EAEB6C2CCE}" dt="2020-05-13T16:11:42.625" v="26" actId="20577"/>
          <ac:spMkLst>
            <pc:docMk/>
            <pc:sldMk cId="1452544380" sldId="327"/>
            <ac:spMk id="24" creationId="{00000000-0000-0000-0000-000000000000}"/>
          </ac:spMkLst>
        </pc:spChg>
      </pc:sldChg>
      <pc:sldChg chg="modSp addCm">
        <pc:chgData name="" userId="" providerId="" clId="Web-{0C99F95D-574D-468E-B97F-19EAEB6C2CCE}" dt="2020-05-13T16:20:01.921" v="67" actId="20577"/>
        <pc:sldMkLst>
          <pc:docMk/>
          <pc:sldMk cId="2110003580" sldId="343"/>
        </pc:sldMkLst>
        <pc:spChg chg="mod">
          <ac:chgData name="" userId="" providerId="" clId="Web-{0C99F95D-574D-468E-B97F-19EAEB6C2CCE}" dt="2020-05-13T16:20:01.921" v="67" actId="20577"/>
          <ac:spMkLst>
            <pc:docMk/>
            <pc:sldMk cId="2110003580" sldId="343"/>
            <ac:spMk id="3" creationId="{00000000-0000-0000-0000-000000000000}"/>
          </ac:spMkLst>
        </pc:spChg>
      </pc:sldChg>
      <pc:sldChg chg="modSp addCm">
        <pc:chgData name="" userId="" providerId="" clId="Web-{0C99F95D-574D-468E-B97F-19EAEB6C2CCE}" dt="2020-05-13T16:20:57.405" v="70"/>
        <pc:sldMkLst>
          <pc:docMk/>
          <pc:sldMk cId="723200571" sldId="344"/>
        </pc:sldMkLst>
        <pc:spChg chg="mod">
          <ac:chgData name="" userId="" providerId="" clId="Web-{0C99F95D-574D-468E-B97F-19EAEB6C2CCE}" dt="2020-05-13T16:20:25.530" v="69" actId="20577"/>
          <ac:spMkLst>
            <pc:docMk/>
            <pc:sldMk cId="723200571" sldId="344"/>
            <ac:spMk id="124" creationId="{00000000-0000-0000-0000-000000000000}"/>
          </ac:spMkLst>
        </pc:spChg>
      </pc:sldChg>
      <pc:sldChg chg="modSp addCm">
        <pc:chgData name="" userId="" providerId="" clId="Web-{0C99F95D-574D-468E-B97F-19EAEB6C2CCE}" dt="2020-05-13T16:24:24.202" v="104"/>
        <pc:sldMkLst>
          <pc:docMk/>
          <pc:sldMk cId="2458722802" sldId="345"/>
        </pc:sldMkLst>
        <pc:spChg chg="mod">
          <ac:chgData name="" userId="" providerId="" clId="Web-{0C99F95D-574D-468E-B97F-19EAEB6C2CCE}" dt="2020-05-13T16:24:15.905" v="103" actId="20577"/>
          <ac:spMkLst>
            <pc:docMk/>
            <pc:sldMk cId="2458722802" sldId="345"/>
            <ac:spMk id="3" creationId="{00000000-0000-0000-0000-000000000000}"/>
          </ac:spMkLst>
        </pc:spChg>
        <pc:spChg chg="mod">
          <ac:chgData name="" userId="" providerId="" clId="Web-{0C99F95D-574D-468E-B97F-19EAEB6C2CCE}" dt="2020-05-13T16:21:13.671" v="71" actId="20577"/>
          <ac:spMkLst>
            <pc:docMk/>
            <pc:sldMk cId="2458722802" sldId="345"/>
            <ac:spMk id="4" creationId="{00000000-0000-0000-0000-000000000000}"/>
          </ac:spMkLst>
        </pc:spChg>
        <pc:spChg chg="mod">
          <ac:chgData name="" userId="" providerId="" clId="Web-{0C99F95D-574D-468E-B97F-19EAEB6C2CCE}" dt="2020-05-13T16:23:49.390" v="92" actId="1076"/>
          <ac:spMkLst>
            <pc:docMk/>
            <pc:sldMk cId="2458722802" sldId="345"/>
            <ac:spMk id="124" creationId="{00000000-0000-0000-0000-000000000000}"/>
          </ac:spMkLst>
        </pc:spChg>
      </pc:sldChg>
      <pc:sldChg chg="modSp addCm">
        <pc:chgData name="" userId="" providerId="" clId="Web-{0C99F95D-574D-468E-B97F-19EAEB6C2CCE}" dt="2020-05-13T16:26:47.483" v="130"/>
        <pc:sldMkLst>
          <pc:docMk/>
          <pc:sldMk cId="1450069758" sldId="346"/>
        </pc:sldMkLst>
        <pc:spChg chg="mod">
          <ac:chgData name="" userId="" providerId="" clId="Web-{0C99F95D-574D-468E-B97F-19EAEB6C2CCE}" dt="2020-05-13T16:26:32.483" v="129" actId="14100"/>
          <ac:spMkLst>
            <pc:docMk/>
            <pc:sldMk cId="1450069758" sldId="346"/>
            <ac:spMk id="3" creationId="{00000000-0000-0000-0000-000000000000}"/>
          </ac:spMkLst>
        </pc:spChg>
      </pc:sldChg>
      <pc:sldChg chg="modSp addCm">
        <pc:chgData name="" userId="" providerId="" clId="Web-{0C99F95D-574D-468E-B97F-19EAEB6C2CCE}" dt="2020-05-13T16:13:39.750" v="47"/>
        <pc:sldMkLst>
          <pc:docMk/>
          <pc:sldMk cId="1671392006" sldId="347"/>
        </pc:sldMkLst>
        <pc:spChg chg="mod">
          <ac:chgData name="" userId="" providerId="" clId="Web-{0C99F95D-574D-468E-B97F-19EAEB6C2CCE}" dt="2020-05-13T16:13:22.500" v="46" actId="20577"/>
          <ac:spMkLst>
            <pc:docMk/>
            <pc:sldMk cId="1671392006" sldId="347"/>
            <ac:spMk id="230" creationId="{00000000-0000-0000-0000-000000000000}"/>
          </ac:spMkLst>
        </pc:spChg>
      </pc:sldChg>
      <pc:sldChg chg="addCm">
        <pc:chgData name="" userId="" providerId="" clId="Web-{0C99F95D-574D-468E-B97F-19EAEB6C2CCE}" dt="2020-05-13T16:29:49.233" v="138"/>
        <pc:sldMkLst>
          <pc:docMk/>
          <pc:sldMk cId="73377135" sldId="349"/>
        </pc:sldMkLst>
      </pc:sldChg>
      <pc:sldChg chg="modSp addCm">
        <pc:chgData name="" userId="" providerId="" clId="Web-{0C99F95D-574D-468E-B97F-19EAEB6C2CCE}" dt="2020-05-13T16:13:06.485" v="43" actId="20577"/>
        <pc:sldMkLst>
          <pc:docMk/>
          <pc:sldMk cId="3628697176" sldId="350"/>
        </pc:sldMkLst>
        <pc:spChg chg="mod">
          <ac:chgData name="" userId="" providerId="" clId="Web-{0C99F95D-574D-468E-B97F-19EAEB6C2CCE}" dt="2020-05-13T16:12:33.672" v="37" actId="1076"/>
          <ac:spMkLst>
            <pc:docMk/>
            <pc:sldMk cId="3628697176" sldId="350"/>
            <ac:spMk id="13" creationId="{00000000-0000-0000-0000-000000000000}"/>
          </ac:spMkLst>
        </pc:spChg>
        <pc:spChg chg="mod">
          <ac:chgData name="" userId="" providerId="" clId="Web-{0C99F95D-574D-468E-B97F-19EAEB6C2CCE}" dt="2020-05-13T16:13:06.485" v="43" actId="20577"/>
          <ac:spMkLst>
            <pc:docMk/>
            <pc:sldMk cId="3628697176" sldId="350"/>
            <ac:spMk id="230" creationId="{00000000-0000-0000-0000-000000000000}"/>
          </ac:spMkLst>
        </pc:spChg>
      </pc:sldChg>
      <pc:sldChg chg="modSp addCm">
        <pc:chgData name="" userId="" providerId="" clId="Web-{0C99F95D-574D-468E-B97F-19EAEB6C2CCE}" dt="2020-05-13T16:28:39.639" v="137"/>
        <pc:sldMkLst>
          <pc:docMk/>
          <pc:sldMk cId="730647431" sldId="351"/>
        </pc:sldMkLst>
        <pc:spChg chg="mod">
          <ac:chgData name="" userId="" providerId="" clId="Web-{0C99F95D-574D-468E-B97F-19EAEB6C2CCE}" dt="2020-05-13T16:28:15.749" v="136" actId="1076"/>
          <ac:spMkLst>
            <pc:docMk/>
            <pc:sldMk cId="730647431" sldId="351"/>
            <ac:spMk id="13" creationId="{00000000-0000-0000-0000-000000000000}"/>
          </ac:spMkLst>
        </pc:spChg>
        <pc:spChg chg="mod">
          <ac:chgData name="" userId="" providerId="" clId="Web-{0C99F95D-574D-468E-B97F-19EAEB6C2CCE}" dt="2020-05-13T16:28:04.936" v="134" actId="20577"/>
          <ac:spMkLst>
            <pc:docMk/>
            <pc:sldMk cId="730647431" sldId="351"/>
            <ac:spMk id="230" creationId="{00000000-0000-0000-0000-000000000000}"/>
          </ac:spMkLst>
        </pc:spChg>
      </pc:sldChg>
      <pc:sldChg chg="delSp modSp addCm modCm">
        <pc:chgData name="" userId="" providerId="" clId="Web-{0C99F95D-574D-468E-B97F-19EAEB6C2CCE}" dt="2020-05-13T16:17:18.499" v="55"/>
        <pc:sldMkLst>
          <pc:docMk/>
          <pc:sldMk cId="3303346338" sldId="354"/>
        </pc:sldMkLst>
        <pc:spChg chg="del mod">
          <ac:chgData name="" userId="" providerId="" clId="Web-{0C99F95D-574D-468E-B97F-19EAEB6C2CCE}" dt="2020-05-13T16:14:57.624" v="50"/>
          <ac:spMkLst>
            <pc:docMk/>
            <pc:sldMk cId="3303346338" sldId="354"/>
            <ac:spMk id="2" creationId="{00000000-0000-0000-0000-000000000000}"/>
          </ac:spMkLst>
        </pc:spChg>
        <pc:picChg chg="del">
          <ac:chgData name="" userId="" providerId="" clId="Web-{0C99F95D-574D-468E-B97F-19EAEB6C2CCE}" dt="2020-05-13T16:14:59.906" v="51"/>
          <ac:picMkLst>
            <pc:docMk/>
            <pc:sldMk cId="3303346338" sldId="354"/>
            <ac:picMk id="3" creationId="{00000000-0000-0000-0000-000000000000}"/>
          </ac:picMkLst>
        </pc:picChg>
      </pc:sldChg>
      <pc:sldChg chg="addCm">
        <pc:chgData name="" userId="" providerId="" clId="Web-{0C99F95D-574D-468E-B97F-19EAEB6C2CCE}" dt="2020-05-13T16:14:47.625" v="48"/>
        <pc:sldMkLst>
          <pc:docMk/>
          <pc:sldMk cId="3629744989" sldId="355"/>
        </pc:sldMkLst>
      </pc:sldChg>
    </pc:docChg>
  </pc:docChgLst>
  <pc:docChgLst>
    <pc:chgData name="Emily Kaiser" clId="Web-{DB60D8F6-2607-428D-8B0B-E76E31922192}"/>
    <pc:docChg chg="modSld">
      <pc:chgData name="Emily Kaiser" userId="" providerId="" clId="Web-{DB60D8F6-2607-428D-8B0B-E76E31922192}" dt="2020-05-15T19:40:03.012" v="10" actId="20577"/>
      <pc:docMkLst>
        <pc:docMk/>
      </pc:docMkLst>
      <pc:sldChg chg="modSp">
        <pc:chgData name="Emily Kaiser" userId="" providerId="" clId="Web-{DB60D8F6-2607-428D-8B0B-E76E31922192}" dt="2020-05-15T19:39:58.606" v="3" actId="20577"/>
        <pc:sldMkLst>
          <pc:docMk/>
          <pc:sldMk cId="3303346338" sldId="354"/>
        </pc:sldMkLst>
        <pc:spChg chg="mod">
          <ac:chgData name="Emily Kaiser" userId="" providerId="" clId="Web-{DB60D8F6-2607-428D-8B0B-E76E31922192}" dt="2020-05-15T19:39:58.606" v="3" actId="20577"/>
          <ac:spMkLst>
            <pc:docMk/>
            <pc:sldMk cId="3303346338" sldId="354"/>
            <ac:spMk id="230" creationId="{00000000-0000-0000-0000-000000000000}"/>
          </ac:spMkLst>
        </pc:spChg>
      </pc:sldChg>
      <pc:sldChg chg="modSp">
        <pc:chgData name="Emily Kaiser" userId="" providerId="" clId="Web-{DB60D8F6-2607-428D-8B0B-E76E31922192}" dt="2020-05-15T19:40:03.012" v="10" actId="20577"/>
        <pc:sldMkLst>
          <pc:docMk/>
          <pc:sldMk cId="3809375846" sldId="362"/>
        </pc:sldMkLst>
        <pc:spChg chg="mod">
          <ac:chgData name="Emily Kaiser" userId="" providerId="" clId="Web-{DB60D8F6-2607-428D-8B0B-E76E31922192}" dt="2020-05-15T19:40:03.012" v="10" actId="20577"/>
          <ac:spMkLst>
            <pc:docMk/>
            <pc:sldMk cId="3809375846" sldId="362"/>
            <ac:spMk id="230" creationId="{00000000-0000-0000-0000-000000000000}"/>
          </ac:spMkLst>
        </pc:spChg>
      </pc:sldChg>
    </pc:docChg>
  </pc:docChgLst>
  <pc:docChgLst>
    <pc:chgData name="Kate Steger" userId="A9ivpbIE1OmoHKAXwt4KDQdiS6z2tgCgG7wwqFxAGv8=" providerId="None" clId="Web-{B9AF5EFF-6711-4786-83DD-AB48D3306C8F}"/>
    <pc:docChg chg="modSld">
      <pc:chgData name="Kate Steger" userId="A9ivpbIE1OmoHKAXwt4KDQdiS6z2tgCgG7wwqFxAGv8=" providerId="None" clId="Web-{B9AF5EFF-6711-4786-83DD-AB48D3306C8F}" dt="2020-07-22T13:54:01.848" v="27" actId="20577"/>
      <pc:docMkLst>
        <pc:docMk/>
      </pc:docMkLst>
      <pc:sldChg chg="modSp">
        <pc:chgData name="Kate Steger" userId="A9ivpbIE1OmoHKAXwt4KDQdiS6z2tgCgG7wwqFxAGv8=" providerId="None" clId="Web-{B9AF5EFF-6711-4786-83DD-AB48D3306C8F}" dt="2020-07-22T13:53:36.036" v="22" actId="20577"/>
        <pc:sldMkLst>
          <pc:docMk/>
          <pc:sldMk cId="4081055481" sldId="375"/>
        </pc:sldMkLst>
        <pc:spChg chg="mod">
          <ac:chgData name="Kate Steger" userId="A9ivpbIE1OmoHKAXwt4KDQdiS6z2tgCgG7wwqFxAGv8=" providerId="None" clId="Web-{B9AF5EFF-6711-4786-83DD-AB48D3306C8F}" dt="2020-07-22T13:53:36.036" v="22" actId="20577"/>
          <ac:spMkLst>
            <pc:docMk/>
            <pc:sldMk cId="4081055481" sldId="375"/>
            <ac:spMk id="2" creationId="{00000000-0000-0000-0000-000000000000}"/>
          </ac:spMkLst>
        </pc:spChg>
      </pc:sldChg>
      <pc:sldChg chg="modSp">
        <pc:chgData name="Kate Steger" userId="A9ivpbIE1OmoHKAXwt4KDQdiS6z2tgCgG7wwqFxAGv8=" providerId="None" clId="Web-{B9AF5EFF-6711-4786-83DD-AB48D3306C8F}" dt="2020-07-22T13:52:14.707" v="2" actId="20577"/>
        <pc:sldMkLst>
          <pc:docMk/>
          <pc:sldMk cId="3375148179" sldId="381"/>
        </pc:sldMkLst>
        <pc:spChg chg="mod">
          <ac:chgData name="Kate Steger" userId="A9ivpbIE1OmoHKAXwt4KDQdiS6z2tgCgG7wwqFxAGv8=" providerId="None" clId="Web-{B9AF5EFF-6711-4786-83DD-AB48D3306C8F}" dt="2020-07-22T13:52:14.707" v="2" actId="20577"/>
          <ac:spMkLst>
            <pc:docMk/>
            <pc:sldMk cId="3375148179" sldId="381"/>
            <ac:spMk id="2" creationId="{00000000-0000-0000-0000-000000000000}"/>
          </ac:spMkLst>
        </pc:spChg>
      </pc:sldChg>
      <pc:sldChg chg="modSp">
        <pc:chgData name="Kate Steger" userId="A9ivpbIE1OmoHKAXwt4KDQdiS6z2tgCgG7wwqFxAGv8=" providerId="None" clId="Web-{B9AF5EFF-6711-4786-83DD-AB48D3306C8F}" dt="2020-07-22T13:52:44.629" v="7" actId="20577"/>
        <pc:sldMkLst>
          <pc:docMk/>
          <pc:sldMk cId="3005100041" sldId="382"/>
        </pc:sldMkLst>
        <pc:spChg chg="mod">
          <ac:chgData name="Kate Steger" userId="A9ivpbIE1OmoHKAXwt4KDQdiS6z2tgCgG7wwqFxAGv8=" providerId="None" clId="Web-{B9AF5EFF-6711-4786-83DD-AB48D3306C8F}" dt="2020-07-22T13:52:44.629" v="7" actId="20577"/>
          <ac:spMkLst>
            <pc:docMk/>
            <pc:sldMk cId="3005100041" sldId="382"/>
            <ac:spMk id="2" creationId="{00000000-0000-0000-0000-000000000000}"/>
          </ac:spMkLst>
        </pc:spChg>
      </pc:sldChg>
      <pc:sldChg chg="modSp">
        <pc:chgData name="Kate Steger" userId="A9ivpbIE1OmoHKAXwt4KDQdiS6z2tgCgG7wwqFxAGv8=" providerId="None" clId="Web-{B9AF5EFF-6711-4786-83DD-AB48D3306C8F}" dt="2020-07-22T13:53:30.739" v="20" actId="20577"/>
        <pc:sldMkLst>
          <pc:docMk/>
          <pc:sldMk cId="2920086924" sldId="383"/>
        </pc:sldMkLst>
        <pc:spChg chg="mod">
          <ac:chgData name="Kate Steger" userId="A9ivpbIE1OmoHKAXwt4KDQdiS6z2tgCgG7wwqFxAGv8=" providerId="None" clId="Web-{B9AF5EFF-6711-4786-83DD-AB48D3306C8F}" dt="2020-07-22T13:53:30.739" v="20" actId="20577"/>
          <ac:spMkLst>
            <pc:docMk/>
            <pc:sldMk cId="2920086924" sldId="383"/>
            <ac:spMk id="2" creationId="{00000000-0000-0000-0000-000000000000}"/>
          </ac:spMkLst>
        </pc:spChg>
      </pc:sldChg>
      <pc:sldChg chg="modSp">
        <pc:chgData name="Kate Steger" userId="A9ivpbIE1OmoHKAXwt4KDQdiS6z2tgCgG7wwqFxAGv8=" providerId="None" clId="Web-{B9AF5EFF-6711-4786-83DD-AB48D3306C8F}" dt="2020-07-22T13:52:58.692" v="10" actId="20577"/>
        <pc:sldMkLst>
          <pc:docMk/>
          <pc:sldMk cId="3159056137" sldId="384"/>
        </pc:sldMkLst>
        <pc:spChg chg="mod">
          <ac:chgData name="Kate Steger" userId="A9ivpbIE1OmoHKAXwt4KDQdiS6z2tgCgG7wwqFxAGv8=" providerId="None" clId="Web-{B9AF5EFF-6711-4786-83DD-AB48D3306C8F}" dt="2020-07-22T13:52:58.692" v="10" actId="20577"/>
          <ac:spMkLst>
            <pc:docMk/>
            <pc:sldMk cId="3159056137" sldId="384"/>
            <ac:spMk id="2" creationId="{00000000-0000-0000-0000-000000000000}"/>
          </ac:spMkLst>
        </pc:spChg>
      </pc:sldChg>
      <pc:sldChg chg="modSp">
        <pc:chgData name="Kate Steger" userId="A9ivpbIE1OmoHKAXwt4KDQdiS6z2tgCgG7wwqFxAGv8=" providerId="None" clId="Web-{B9AF5EFF-6711-4786-83DD-AB48D3306C8F}" dt="2020-07-22T13:54:01.848" v="27" actId="20577"/>
        <pc:sldMkLst>
          <pc:docMk/>
          <pc:sldMk cId="3952162216" sldId="385"/>
        </pc:sldMkLst>
        <pc:spChg chg="mod">
          <ac:chgData name="Kate Steger" userId="A9ivpbIE1OmoHKAXwt4KDQdiS6z2tgCgG7wwqFxAGv8=" providerId="None" clId="Web-{B9AF5EFF-6711-4786-83DD-AB48D3306C8F}" dt="2020-07-22T13:53:47.802" v="24" actId="20577"/>
          <ac:spMkLst>
            <pc:docMk/>
            <pc:sldMk cId="3952162216" sldId="385"/>
            <ac:spMk id="2" creationId="{00000000-0000-0000-0000-000000000000}"/>
          </ac:spMkLst>
        </pc:spChg>
        <pc:spChg chg="mod">
          <ac:chgData name="Kate Steger" userId="A9ivpbIE1OmoHKAXwt4KDQdiS6z2tgCgG7wwqFxAGv8=" providerId="None" clId="Web-{B9AF5EFF-6711-4786-83DD-AB48D3306C8F}" dt="2020-07-22T13:54:01.848" v="27" actId="20577"/>
          <ac:spMkLst>
            <pc:docMk/>
            <pc:sldMk cId="3952162216" sldId="385"/>
            <ac:spMk id="3" creationId="{00000000-0000-0000-0000-000000000000}"/>
          </ac:spMkLst>
        </pc:spChg>
      </pc:sldChg>
      <pc:sldChg chg="modSp">
        <pc:chgData name="Kate Steger" userId="A9ivpbIE1OmoHKAXwt4KDQdiS6z2tgCgG7wwqFxAGv8=" providerId="None" clId="Web-{B9AF5EFF-6711-4786-83DD-AB48D3306C8F}" dt="2020-07-22T13:52:30.051" v="4" actId="20577"/>
        <pc:sldMkLst>
          <pc:docMk/>
          <pc:sldMk cId="2984660727" sldId="386"/>
        </pc:sldMkLst>
        <pc:spChg chg="mod">
          <ac:chgData name="Kate Steger" userId="A9ivpbIE1OmoHKAXwt4KDQdiS6z2tgCgG7wwqFxAGv8=" providerId="None" clId="Web-{B9AF5EFF-6711-4786-83DD-AB48D3306C8F}" dt="2020-07-22T13:52:30.051" v="4" actId="20577"/>
          <ac:spMkLst>
            <pc:docMk/>
            <pc:sldMk cId="2984660727" sldId="386"/>
            <ac:spMk id="2" creationId="{00000000-0000-0000-0000-000000000000}"/>
          </ac:spMkLst>
        </pc:spChg>
      </pc:sldChg>
      <pc:sldChg chg="modSp">
        <pc:chgData name="Kate Steger" userId="A9ivpbIE1OmoHKAXwt4KDQdiS6z2tgCgG7wwqFxAGv8=" providerId="None" clId="Web-{B9AF5EFF-6711-4786-83DD-AB48D3306C8F}" dt="2020-07-22T13:52:52.067" v="9" actId="20577"/>
        <pc:sldMkLst>
          <pc:docMk/>
          <pc:sldMk cId="3059083487" sldId="387"/>
        </pc:sldMkLst>
        <pc:spChg chg="mod">
          <ac:chgData name="Kate Steger" userId="A9ivpbIE1OmoHKAXwt4KDQdiS6z2tgCgG7wwqFxAGv8=" providerId="None" clId="Web-{B9AF5EFF-6711-4786-83DD-AB48D3306C8F}" dt="2020-07-22T13:52:52.067" v="9" actId="20577"/>
          <ac:spMkLst>
            <pc:docMk/>
            <pc:sldMk cId="3059083487" sldId="387"/>
            <ac:spMk id="2" creationId="{00000000-0000-0000-0000-000000000000}"/>
          </ac:spMkLst>
        </pc:spChg>
      </pc:sldChg>
      <pc:sldChg chg="modSp">
        <pc:chgData name="Kate Steger" userId="A9ivpbIE1OmoHKAXwt4KDQdiS6z2tgCgG7wwqFxAGv8=" providerId="None" clId="Web-{B9AF5EFF-6711-4786-83DD-AB48D3306C8F}" dt="2020-07-22T13:53:03.973" v="12" actId="20577"/>
        <pc:sldMkLst>
          <pc:docMk/>
          <pc:sldMk cId="3548121179" sldId="388"/>
        </pc:sldMkLst>
        <pc:spChg chg="mod">
          <ac:chgData name="Kate Steger" userId="A9ivpbIE1OmoHKAXwt4KDQdiS6z2tgCgG7wwqFxAGv8=" providerId="None" clId="Web-{B9AF5EFF-6711-4786-83DD-AB48D3306C8F}" dt="2020-07-22T13:53:03.973" v="12" actId="20577"/>
          <ac:spMkLst>
            <pc:docMk/>
            <pc:sldMk cId="3548121179" sldId="388"/>
            <ac:spMk id="2" creationId="{00000000-0000-0000-0000-000000000000}"/>
          </ac:spMkLst>
        </pc:spChg>
      </pc:sldChg>
      <pc:sldChg chg="modSp">
        <pc:chgData name="Kate Steger" userId="A9ivpbIE1OmoHKAXwt4KDQdiS6z2tgCgG7wwqFxAGv8=" providerId="None" clId="Web-{B9AF5EFF-6711-4786-83DD-AB48D3306C8F}" dt="2020-07-22T13:53:19.067" v="16" actId="20577"/>
        <pc:sldMkLst>
          <pc:docMk/>
          <pc:sldMk cId="3898651472" sldId="389"/>
        </pc:sldMkLst>
        <pc:spChg chg="mod">
          <ac:chgData name="Kate Steger" userId="A9ivpbIE1OmoHKAXwt4KDQdiS6z2tgCgG7wwqFxAGv8=" providerId="None" clId="Web-{B9AF5EFF-6711-4786-83DD-AB48D3306C8F}" dt="2020-07-22T13:53:19.067" v="16" actId="20577"/>
          <ac:spMkLst>
            <pc:docMk/>
            <pc:sldMk cId="3898651472" sldId="389"/>
            <ac:spMk id="2" creationId="{00000000-0000-0000-0000-000000000000}"/>
          </ac:spMkLst>
        </pc:spChg>
      </pc:sldChg>
      <pc:sldChg chg="modSp">
        <pc:chgData name="Kate Steger" userId="A9ivpbIE1OmoHKAXwt4KDQdiS6z2tgCgG7wwqFxAGv8=" providerId="None" clId="Web-{B9AF5EFF-6711-4786-83DD-AB48D3306C8F}" dt="2020-07-22T13:53:42.020" v="23" actId="20577"/>
        <pc:sldMkLst>
          <pc:docMk/>
          <pc:sldMk cId="2214193571" sldId="390"/>
        </pc:sldMkLst>
        <pc:spChg chg="mod">
          <ac:chgData name="Kate Steger" userId="A9ivpbIE1OmoHKAXwt4KDQdiS6z2tgCgG7wwqFxAGv8=" providerId="None" clId="Web-{B9AF5EFF-6711-4786-83DD-AB48D3306C8F}" dt="2020-07-22T13:53:42.020" v="23" actId="20577"/>
          <ac:spMkLst>
            <pc:docMk/>
            <pc:sldMk cId="2214193571" sldId="390"/>
            <ac:spMk id="2" creationId="{00000000-0000-0000-0000-000000000000}"/>
          </ac:spMkLst>
        </pc:spChg>
      </pc:sldChg>
    </pc:docChg>
  </pc:docChgLst>
  <pc:docChgLst>
    <pc:chgData name="Ella Fowler" userId="tH+Ivh40ixhS8e91HeIwXbL2+yCzHh0Ppol0pBOkwug=" providerId="None" clId="Web-{1CE782A6-7335-4A70-9CAD-713BF2681186}"/>
    <pc:docChg chg="modSld">
      <pc:chgData name="Ella Fowler" userId="tH+Ivh40ixhS8e91HeIwXbL2+yCzHh0Ppol0pBOkwug=" providerId="None" clId="Web-{1CE782A6-7335-4A70-9CAD-713BF2681186}" dt="2020-07-24T13:12:48.318" v="32" actId="20577"/>
      <pc:docMkLst>
        <pc:docMk/>
      </pc:docMkLst>
      <pc:sldChg chg="modSp">
        <pc:chgData name="Ella Fowler" userId="tH+Ivh40ixhS8e91HeIwXbL2+yCzHh0Ppol0pBOkwug=" providerId="None" clId="Web-{1CE782A6-7335-4A70-9CAD-713BF2681186}" dt="2020-07-24T13:12:48.318" v="31" actId="20577"/>
        <pc:sldMkLst>
          <pc:docMk/>
          <pc:sldMk cId="1410850956" sldId="368"/>
        </pc:sldMkLst>
        <pc:spChg chg="mod">
          <ac:chgData name="Ella Fowler" userId="tH+Ivh40ixhS8e91HeIwXbL2+yCzHh0Ppol0pBOkwug=" providerId="None" clId="Web-{1CE782A6-7335-4A70-9CAD-713BF2681186}" dt="2020-07-24T13:12:48.318" v="31" actId="20577"/>
          <ac:spMkLst>
            <pc:docMk/>
            <pc:sldMk cId="1410850956" sldId="368"/>
            <ac:spMk id="17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0930798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412560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chemeClr val="bg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721425" y="3785246"/>
            <a:ext cx="5216700" cy="1546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>
                <a:solidFill>
                  <a:srgbClr val="2185C5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>
                <a:solidFill>
                  <a:srgbClr val="2185C5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>
                <a:solidFill>
                  <a:srgbClr val="2185C5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>
                <a:solidFill>
                  <a:srgbClr val="2185C5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>
                <a:solidFill>
                  <a:srgbClr val="2185C5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>
                <a:solidFill>
                  <a:srgbClr val="2185C5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>
                <a:solidFill>
                  <a:srgbClr val="2185C5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>
                <a:solidFill>
                  <a:srgbClr val="2185C5"/>
                </a:solidFill>
              </a:defRPr>
            </a:lvl9pPr>
          </a:lstStyle>
          <a:p>
            <a:endParaRPr dirty="0"/>
          </a:p>
        </p:txBody>
      </p:sp>
      <p:sp>
        <p:nvSpPr>
          <p:cNvPr id="13" name="Google Shape;13;p2"/>
          <p:cNvSpPr/>
          <p:nvPr/>
        </p:nvSpPr>
        <p:spPr>
          <a:xfrm>
            <a:off x="-1" y="3377550"/>
            <a:ext cx="721800" cy="102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"/>
          <p:cNvSpPr/>
          <p:nvPr/>
        </p:nvSpPr>
        <p:spPr>
          <a:xfrm>
            <a:off x="721425" y="3377550"/>
            <a:ext cx="5216700" cy="102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4;p2"/>
          <p:cNvSpPr/>
          <p:nvPr userDrawn="1"/>
        </p:nvSpPr>
        <p:spPr>
          <a:xfrm>
            <a:off x="3927300" y="3377550"/>
            <a:ext cx="5216700" cy="102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 preserve="1">
  <p:cSld name="1_Title">
    <p:bg>
      <p:bgPr>
        <a:solidFill>
          <a:schemeClr val="bg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721425" y="3785246"/>
            <a:ext cx="5216700" cy="1546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>
                <a:solidFill>
                  <a:srgbClr val="2185C5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>
                <a:solidFill>
                  <a:srgbClr val="2185C5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>
                <a:solidFill>
                  <a:srgbClr val="2185C5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>
                <a:solidFill>
                  <a:srgbClr val="2185C5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>
                <a:solidFill>
                  <a:srgbClr val="2185C5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>
                <a:solidFill>
                  <a:srgbClr val="2185C5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>
                <a:solidFill>
                  <a:srgbClr val="2185C5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>
                <a:solidFill>
                  <a:srgbClr val="2185C5"/>
                </a:solidFill>
              </a:defRPr>
            </a:lvl9pPr>
          </a:lstStyle>
          <a:p>
            <a:endParaRPr dirty="0"/>
          </a:p>
        </p:txBody>
      </p:sp>
      <p:sp>
        <p:nvSpPr>
          <p:cNvPr id="13" name="Google Shape;13;p2"/>
          <p:cNvSpPr/>
          <p:nvPr/>
        </p:nvSpPr>
        <p:spPr>
          <a:xfrm>
            <a:off x="-1" y="3377550"/>
            <a:ext cx="721800" cy="102900"/>
          </a:xfrm>
          <a:prstGeom prst="rect">
            <a:avLst/>
          </a:prstGeom>
          <a:solidFill>
            <a:srgbClr val="34A4B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"/>
          <p:cNvSpPr/>
          <p:nvPr/>
        </p:nvSpPr>
        <p:spPr>
          <a:xfrm>
            <a:off x="721425" y="3377550"/>
            <a:ext cx="5216700" cy="102900"/>
          </a:xfrm>
          <a:prstGeom prst="rect">
            <a:avLst/>
          </a:prstGeom>
          <a:solidFill>
            <a:srgbClr val="34A4B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4;p2"/>
          <p:cNvSpPr/>
          <p:nvPr userDrawn="1"/>
        </p:nvSpPr>
        <p:spPr>
          <a:xfrm>
            <a:off x="3927300" y="3377550"/>
            <a:ext cx="5216700" cy="102900"/>
          </a:xfrm>
          <a:prstGeom prst="rect">
            <a:avLst/>
          </a:prstGeom>
          <a:solidFill>
            <a:srgbClr val="34A4B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84685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 preserve="1">
  <p:cSld name="1_Title">
    <p:bg>
      <p:bgPr>
        <a:solidFill>
          <a:schemeClr val="bg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721425" y="3785246"/>
            <a:ext cx="5216700" cy="1546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>
                <a:solidFill>
                  <a:srgbClr val="2185C5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>
                <a:solidFill>
                  <a:srgbClr val="2185C5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>
                <a:solidFill>
                  <a:srgbClr val="2185C5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>
                <a:solidFill>
                  <a:srgbClr val="2185C5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>
                <a:solidFill>
                  <a:srgbClr val="2185C5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>
                <a:solidFill>
                  <a:srgbClr val="2185C5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>
                <a:solidFill>
                  <a:srgbClr val="2185C5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>
                <a:solidFill>
                  <a:srgbClr val="2185C5"/>
                </a:solidFill>
              </a:defRPr>
            </a:lvl9pPr>
          </a:lstStyle>
          <a:p>
            <a:endParaRPr dirty="0"/>
          </a:p>
        </p:txBody>
      </p:sp>
      <p:sp>
        <p:nvSpPr>
          <p:cNvPr id="13" name="Google Shape;13;p2"/>
          <p:cNvSpPr/>
          <p:nvPr/>
        </p:nvSpPr>
        <p:spPr>
          <a:xfrm>
            <a:off x="-1" y="3377550"/>
            <a:ext cx="721800" cy="102900"/>
          </a:xfrm>
          <a:prstGeom prst="rect">
            <a:avLst/>
          </a:prstGeom>
          <a:solidFill>
            <a:srgbClr val="0058A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"/>
          <p:cNvSpPr/>
          <p:nvPr/>
        </p:nvSpPr>
        <p:spPr>
          <a:xfrm>
            <a:off x="721425" y="3377550"/>
            <a:ext cx="5216700" cy="102900"/>
          </a:xfrm>
          <a:prstGeom prst="rect">
            <a:avLst/>
          </a:prstGeom>
          <a:solidFill>
            <a:srgbClr val="0058A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4;p2"/>
          <p:cNvSpPr/>
          <p:nvPr userDrawn="1"/>
        </p:nvSpPr>
        <p:spPr>
          <a:xfrm>
            <a:off x="3927300" y="3377550"/>
            <a:ext cx="5216700" cy="102900"/>
          </a:xfrm>
          <a:prstGeom prst="rect">
            <a:avLst/>
          </a:prstGeom>
          <a:solidFill>
            <a:srgbClr val="0058A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03827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 preserve="1">
  <p:cSld name="1_Title">
    <p:bg>
      <p:bgPr>
        <a:solidFill>
          <a:schemeClr val="bg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721425" y="3785246"/>
            <a:ext cx="5216700" cy="1546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>
                <a:solidFill>
                  <a:srgbClr val="2185C5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>
                <a:solidFill>
                  <a:srgbClr val="2185C5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>
                <a:solidFill>
                  <a:srgbClr val="2185C5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>
                <a:solidFill>
                  <a:srgbClr val="2185C5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>
                <a:solidFill>
                  <a:srgbClr val="2185C5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>
                <a:solidFill>
                  <a:srgbClr val="2185C5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>
                <a:solidFill>
                  <a:srgbClr val="2185C5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>
                <a:solidFill>
                  <a:srgbClr val="2185C5"/>
                </a:solidFill>
              </a:defRPr>
            </a:lvl9pPr>
          </a:lstStyle>
          <a:p>
            <a:endParaRPr dirty="0"/>
          </a:p>
        </p:txBody>
      </p:sp>
      <p:sp>
        <p:nvSpPr>
          <p:cNvPr id="13" name="Google Shape;13;p2"/>
          <p:cNvSpPr/>
          <p:nvPr/>
        </p:nvSpPr>
        <p:spPr>
          <a:xfrm>
            <a:off x="-1" y="3377550"/>
            <a:ext cx="721800" cy="102900"/>
          </a:xfrm>
          <a:prstGeom prst="rect">
            <a:avLst/>
          </a:prstGeom>
          <a:solidFill>
            <a:srgbClr val="1EB43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"/>
          <p:cNvSpPr/>
          <p:nvPr/>
        </p:nvSpPr>
        <p:spPr>
          <a:xfrm>
            <a:off x="721425" y="3377550"/>
            <a:ext cx="5216700" cy="102900"/>
          </a:xfrm>
          <a:prstGeom prst="rect">
            <a:avLst/>
          </a:prstGeom>
          <a:solidFill>
            <a:srgbClr val="1EB43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Google Shape;14;p2"/>
          <p:cNvSpPr/>
          <p:nvPr userDrawn="1"/>
        </p:nvSpPr>
        <p:spPr>
          <a:xfrm>
            <a:off x="3927300" y="3377550"/>
            <a:ext cx="5216700" cy="102900"/>
          </a:xfrm>
          <a:prstGeom prst="rect">
            <a:avLst/>
          </a:prstGeom>
          <a:solidFill>
            <a:srgbClr val="1EB43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21781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bg>
      <p:bgPr>
        <a:solidFill>
          <a:schemeClr val="bg1"/>
        </a:soli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893700" y="489325"/>
            <a:ext cx="6462600" cy="11430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b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 dirty="0"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>
            <a:off x="893700" y="1831450"/>
            <a:ext cx="6462600" cy="473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SzPts val="3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 dirty="0"/>
          </a:p>
        </p:txBody>
      </p:sp>
      <p:sp>
        <p:nvSpPr>
          <p:cNvPr id="34" name="Google Shape;34;p5"/>
          <p:cNvSpPr/>
          <p:nvPr/>
        </p:nvSpPr>
        <p:spPr>
          <a:xfrm>
            <a:off x="7356366" y="6766975"/>
            <a:ext cx="893700" cy="102900"/>
          </a:xfrm>
          <a:prstGeom prst="rect">
            <a:avLst/>
          </a:prstGeom>
          <a:solidFill>
            <a:srgbClr val="0058A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35;p5"/>
          <p:cNvSpPr/>
          <p:nvPr/>
        </p:nvSpPr>
        <p:spPr>
          <a:xfrm>
            <a:off x="8250312" y="6766975"/>
            <a:ext cx="893700" cy="102900"/>
          </a:xfrm>
          <a:prstGeom prst="rect">
            <a:avLst/>
          </a:prstGeom>
          <a:solidFill>
            <a:srgbClr val="0058A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5"/>
          <p:cNvSpPr/>
          <p:nvPr/>
        </p:nvSpPr>
        <p:spPr>
          <a:xfrm>
            <a:off x="0" y="6766975"/>
            <a:ext cx="893700" cy="102900"/>
          </a:xfrm>
          <a:prstGeom prst="rect">
            <a:avLst/>
          </a:prstGeom>
          <a:solidFill>
            <a:srgbClr val="0058A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5"/>
          <p:cNvSpPr/>
          <p:nvPr/>
        </p:nvSpPr>
        <p:spPr>
          <a:xfrm>
            <a:off x="893710" y="6766975"/>
            <a:ext cx="6462600" cy="102900"/>
          </a:xfrm>
          <a:prstGeom prst="rect">
            <a:avLst/>
          </a:prstGeom>
          <a:solidFill>
            <a:srgbClr val="0058A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57159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>
          <a:xfrm>
            <a:off x="8480575" y="6364177"/>
            <a:ext cx="548700" cy="417900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893700" y="2107096"/>
            <a:ext cx="3797570" cy="4373217"/>
          </a:xfrm>
        </p:spPr>
        <p:txBody>
          <a:bodyPr/>
          <a:lstStyle>
            <a:lvl1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5102087" y="2107095"/>
            <a:ext cx="3774944" cy="4373217"/>
          </a:xfrm>
        </p:spPr>
        <p:txBody>
          <a:bodyPr/>
          <a:lstStyle>
            <a:lvl1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56168240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bg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93700" y="514702"/>
            <a:ext cx="6462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 dirty="0"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93700" y="1831450"/>
            <a:ext cx="6462600" cy="473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Clr>
                <a:srgbClr val="677480"/>
              </a:buClr>
              <a:buSzPts val="3000"/>
              <a:buFont typeface="Lato"/>
              <a:buChar char="▷"/>
              <a:defRPr sz="30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ts val="2400"/>
              <a:buFont typeface="Lato"/>
              <a:buChar char="○"/>
              <a:defRPr sz="24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ts val="2400"/>
              <a:buFont typeface="Lato"/>
              <a:buChar char="■"/>
              <a:defRPr sz="24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ts val="1800"/>
              <a:buFont typeface="Lato"/>
              <a:buChar char="●"/>
              <a:defRPr sz="18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ts val="1800"/>
              <a:buFont typeface="Lato"/>
              <a:buChar char="○"/>
              <a:defRPr sz="18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ts val="1800"/>
              <a:buFont typeface="Lato"/>
              <a:buChar char="■"/>
              <a:defRPr sz="18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ts val="1800"/>
              <a:buFont typeface="Lato"/>
              <a:buChar char="●"/>
              <a:defRPr sz="18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ts val="1800"/>
              <a:buFont typeface="Lato"/>
              <a:buChar char="○"/>
              <a:defRPr sz="18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ts val="1800"/>
              <a:buFont typeface="Lato"/>
              <a:buChar char="■"/>
              <a:defRPr sz="18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63" r:id="rId2"/>
    <p:sldLayoutId id="2147483661" r:id="rId3"/>
    <p:sldLayoutId id="2147483662" r:id="rId4"/>
    <p:sldLayoutId id="2147483659" r:id="rId5"/>
    <p:sldLayoutId id="2147483660" r:id="rId6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L="457200" marR="0" lvl="0" indent="-41910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 pitchFamily="34" charset="0"/>
        <a:buChar char="•"/>
        <a:defRPr sz="1400" b="0" i="0" u="none" strike="noStrike" cap="none">
          <a:solidFill>
            <a:srgbClr val="000000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2"/>
          <p:cNvSpPr txBox="1">
            <a:spLocks/>
          </p:cNvSpPr>
          <p:nvPr/>
        </p:nvSpPr>
        <p:spPr>
          <a:xfrm>
            <a:off x="772516" y="4875415"/>
            <a:ext cx="7446067" cy="18292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77480"/>
              </a:buClr>
              <a:buSzPts val="3000"/>
              <a:buFont typeface="Lato"/>
              <a:buChar char="▷"/>
              <a:defRPr sz="30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ts val="2400"/>
              <a:buFont typeface="Lato"/>
              <a:buChar char="○"/>
              <a:defRPr sz="24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ts val="2400"/>
              <a:buFont typeface="Lato"/>
              <a:buChar char="■"/>
              <a:defRPr sz="24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ts val="1800"/>
              <a:buFont typeface="Lato"/>
              <a:buChar char="●"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ts val="1800"/>
              <a:buFont typeface="Lato"/>
              <a:buChar char="○"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ts val="1800"/>
              <a:buFont typeface="Lato"/>
              <a:buChar char="■"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ts val="1800"/>
              <a:buFont typeface="Lato"/>
              <a:buChar char="●"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ts val="1800"/>
              <a:buFont typeface="Lato"/>
              <a:buChar char="○"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ts val="1800"/>
              <a:buFont typeface="Lato"/>
              <a:buChar char="■"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38100" indent="0">
              <a:buClrTx/>
              <a:buSzPct val="100000"/>
              <a:buNone/>
            </a:pPr>
            <a:r>
              <a:rPr lang="en-US" sz="180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Instructions: </a:t>
            </a:r>
            <a:r>
              <a:rPr lang="en-US" sz="18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We will look at the major events of the refugee resettlement process and consider where a refugee might ask questions related to key CO messaging. For this activity we will use the annotation tool.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2664" y="3857737"/>
            <a:ext cx="910731" cy="910731"/>
          </a:xfrm>
          <a:prstGeom prst="rect">
            <a:avLst/>
          </a:prstGeom>
        </p:spPr>
      </p:pic>
      <p:sp>
        <p:nvSpPr>
          <p:cNvPr id="19" name="Title 1"/>
          <p:cNvSpPr txBox="1">
            <a:spLocks/>
          </p:cNvSpPr>
          <p:nvPr/>
        </p:nvSpPr>
        <p:spPr>
          <a:xfrm>
            <a:off x="1863185" y="4102165"/>
            <a:ext cx="5903705" cy="773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Font typeface="Raleway"/>
              <a:buNone/>
              <a:defRPr sz="4800" b="0" i="0" u="none" strike="noStrike" cap="none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sym typeface="Raleway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Font typeface="Raleway"/>
              <a:buNone/>
              <a:defRPr sz="4800" b="0" i="0" u="none" strike="noStrike" cap="none">
                <a:solidFill>
                  <a:srgbClr val="2185C5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Font typeface="Raleway"/>
              <a:buNone/>
              <a:defRPr sz="4800" b="0" i="0" u="none" strike="noStrike" cap="none">
                <a:solidFill>
                  <a:srgbClr val="2185C5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Font typeface="Raleway"/>
              <a:buNone/>
              <a:defRPr sz="4800" b="0" i="0" u="none" strike="noStrike" cap="none">
                <a:solidFill>
                  <a:srgbClr val="2185C5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Font typeface="Raleway"/>
              <a:buNone/>
              <a:defRPr sz="4800" b="0" i="0" u="none" strike="noStrike" cap="none">
                <a:solidFill>
                  <a:srgbClr val="2185C5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Font typeface="Raleway"/>
              <a:buNone/>
              <a:defRPr sz="4800" b="0" i="0" u="none" strike="noStrike" cap="none">
                <a:solidFill>
                  <a:srgbClr val="2185C5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Font typeface="Raleway"/>
              <a:buNone/>
              <a:defRPr sz="4800" b="0" i="0" u="none" strike="noStrike" cap="none">
                <a:solidFill>
                  <a:srgbClr val="2185C5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Font typeface="Raleway"/>
              <a:buNone/>
              <a:defRPr sz="4800" b="0" i="0" u="none" strike="noStrike" cap="none">
                <a:solidFill>
                  <a:srgbClr val="2185C5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Font typeface="Raleway"/>
              <a:buNone/>
              <a:defRPr sz="4800" b="0" i="0" u="none" strike="noStrike" cap="none">
                <a:solidFill>
                  <a:srgbClr val="2185C5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Activity: Journey Mapping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20"/>
          <a:stretch/>
        </p:blipFill>
        <p:spPr>
          <a:xfrm>
            <a:off x="0" y="0"/>
            <a:ext cx="9144000" cy="3371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0748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664" y="64014"/>
            <a:ext cx="6462600" cy="1143000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Meet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Honorine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…</a:t>
            </a:r>
          </a:p>
        </p:txBody>
      </p:sp>
      <p:pic>
        <p:nvPicPr>
          <p:cNvPr id="3" name="Content Placeholder 4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83354" y="580778"/>
            <a:ext cx="2029717" cy="2029717"/>
          </a:xfrm>
          <a:prstGeom prst="ellipse">
            <a:avLst/>
          </a:prstGeom>
          <a:ln w="63500" cap="rnd">
            <a:solidFill>
              <a:schemeClr val="accent4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554939" y="1349058"/>
            <a:ext cx="8589061" cy="410881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Age: </a:t>
            </a:r>
            <a:r>
              <a:rPr lang="en-US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38</a:t>
            </a:r>
            <a:endParaRPr lang="en-US" sz="18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Country of Origin: </a:t>
            </a:r>
            <a:r>
              <a:rPr lang="en-US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Democratic Republic of Congo</a:t>
            </a:r>
            <a:endParaRPr lang="en-US" sz="18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Pre-Departure Location: </a:t>
            </a:r>
            <a:r>
              <a:rPr lang="en-US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Rwanda</a:t>
            </a:r>
            <a:endParaRPr lang="en-US" sz="18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800" b="1" dirty="0">
                <a:latin typeface="Open Sans"/>
                <a:ea typeface="Open Sans"/>
                <a:cs typeface="Open Sans"/>
              </a:rPr>
              <a:t>Case Details: </a:t>
            </a:r>
            <a:r>
              <a:rPr lang="en-US" sz="1800" dirty="0">
                <a:latin typeface="Open Sans"/>
                <a:ea typeface="Open Sans"/>
                <a:cs typeface="Open Sans"/>
              </a:rPr>
              <a:t>Single mother, two children aged nine and six</a:t>
            </a:r>
            <a:endParaRPr lang="en-US" sz="1800" b="1" dirty="0">
              <a:latin typeface="Open Sans"/>
              <a:ea typeface="Open Sans"/>
              <a:cs typeface="Open Sans"/>
            </a:endParaRPr>
          </a:p>
          <a:p>
            <a:pPr>
              <a:lnSpc>
                <a:spcPct val="150000"/>
              </a:lnSpc>
            </a:pPr>
            <a:r>
              <a:rPr lang="en-US" sz="1800" b="1" dirty="0">
                <a:latin typeface="Open Sans"/>
                <a:ea typeface="Open Sans"/>
                <a:cs typeface="Open Sans"/>
              </a:rPr>
              <a:t>Health Status: </a:t>
            </a:r>
            <a:r>
              <a:rPr lang="en-US" sz="1800" dirty="0">
                <a:latin typeface="Open Sans"/>
                <a:ea typeface="Open Sans"/>
                <a:cs typeface="Open Sans"/>
              </a:rPr>
              <a:t>Children are in good health; Honorine minor health concerns</a:t>
            </a:r>
            <a:endParaRPr lang="en-US" sz="1800" b="1" dirty="0">
              <a:latin typeface="Open Sans"/>
              <a:ea typeface="Open Sans"/>
              <a:cs typeface="Open Sans"/>
            </a:endParaRPr>
          </a:p>
          <a:p>
            <a:pPr>
              <a:lnSpc>
                <a:spcPct val="150000"/>
              </a:lnSpc>
            </a:pPr>
            <a:r>
              <a:rPr lang="en-US" sz="1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Language Spoken: </a:t>
            </a:r>
            <a:r>
              <a:rPr lang="en-US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Kinyarwanda</a:t>
            </a:r>
            <a:endParaRPr lang="en-US" sz="18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Literacy Level: </a:t>
            </a:r>
            <a:r>
              <a:rPr lang="en-US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Low literacy</a:t>
            </a:r>
            <a:endParaRPr lang="en-US" sz="18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Education Level: </a:t>
            </a:r>
            <a:r>
              <a:rPr lang="en-US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Partial primary school; children receiving limited schooling</a:t>
            </a:r>
            <a:endParaRPr lang="en-US" sz="18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800" b="1" dirty="0">
                <a:latin typeface="Open Sans"/>
                <a:ea typeface="Open Sans"/>
                <a:cs typeface="Open Sans"/>
              </a:rPr>
              <a:t>Areas of Concern: </a:t>
            </a:r>
            <a:r>
              <a:rPr lang="en-US" sz="1800" dirty="0">
                <a:latin typeface="Open Sans"/>
                <a:ea typeface="Open Sans"/>
                <a:cs typeface="Open Sans"/>
              </a:rPr>
              <a:t>Employment, education for her children, housing</a:t>
            </a:r>
            <a:endParaRPr lang="en-US" sz="1800" b="1" dirty="0">
              <a:latin typeface="Open Sans"/>
              <a:ea typeface="Open Sans"/>
              <a:cs typeface="Open Sans"/>
            </a:endParaRPr>
          </a:p>
          <a:p>
            <a:endParaRPr lang="en-US" sz="18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154134"/>
      </p:ext>
    </p:extLst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urved Connector 5"/>
          <p:cNvCxnSpPr/>
          <p:nvPr/>
        </p:nvCxnSpPr>
        <p:spPr>
          <a:xfrm>
            <a:off x="253389" y="457118"/>
            <a:ext cx="8582140" cy="6103345"/>
          </a:xfrm>
          <a:prstGeom prst="curvedConnector3">
            <a:avLst/>
          </a:prstGeom>
          <a:ln w="28575">
            <a:solidFill>
              <a:srgbClr val="0058A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152483" y="6081311"/>
            <a:ext cx="8707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48E3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90 Days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3818" y="88830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48E3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Arrival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45260" y="594562"/>
            <a:ext cx="9704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0058A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24-Hour Home Visit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15668" y="134997"/>
            <a:ext cx="13009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58A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Housing Orientation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447794" y="1071616"/>
            <a:ext cx="13009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0058A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New Client Intake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780836" y="702470"/>
            <a:ext cx="13725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58A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Apply for SSC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106295" y="1157729"/>
            <a:ext cx="1047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0058A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Apply for SNAP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943114" y="1476437"/>
            <a:ext cx="152238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0058A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Other Public Assistance Applications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943796" y="3347674"/>
            <a:ext cx="15223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0058A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Health Screening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828570" y="1828431"/>
            <a:ext cx="18402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0058A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Transportation Orientation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911952" y="4102181"/>
            <a:ext cx="15223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58A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30-Day Home Visit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201858" y="4325853"/>
            <a:ext cx="15223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0058A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Budget Created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544459" y="2870008"/>
            <a:ext cx="15223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58A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School Enrollment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954244" y="2286277"/>
            <a:ext cx="11991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0058A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ESL Enrollment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677797" y="3453739"/>
            <a:ext cx="10466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58A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SSN Received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236106" y="4671917"/>
            <a:ext cx="15223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58A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EAD Received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783264" y="5072744"/>
            <a:ext cx="15223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0058A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PCP Appointment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739738" y="5161223"/>
            <a:ext cx="15223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58A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 Classes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749998" y="5743278"/>
            <a:ext cx="15223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58A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Obtains 1</a:t>
            </a:r>
            <a:r>
              <a:rPr lang="en-US" b="1" baseline="30000" dirty="0">
                <a:solidFill>
                  <a:srgbClr val="0058A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</a:t>
            </a:r>
            <a:r>
              <a:rPr lang="en-US" b="1" dirty="0">
                <a:solidFill>
                  <a:srgbClr val="0058A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Job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466185" y="2440556"/>
            <a:ext cx="15223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58A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 Classes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59475" y="6097754"/>
            <a:ext cx="28762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How do I talk to the teacher if I do not speak English? = X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704308" y="164457"/>
            <a:ext cx="42910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Use the annotation tool to mark where </a:t>
            </a:r>
            <a:r>
              <a:rPr lang="en-US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Honorine</a:t>
            </a:r>
            <a:r>
              <a:rPr lang="en-US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would ask the following questions.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30056" y="5460231"/>
            <a:ext cx="28762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It’s expensive in the U.S. Who will pay for my housing? = Check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119139" y="1126059"/>
            <a:ext cx="28762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Who will take care of my children if I am working? = Heart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107891" y="774862"/>
            <a:ext cx="28762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Who will find me a job? = Star </a:t>
            </a:r>
          </a:p>
        </p:txBody>
      </p:sp>
    </p:spTree>
    <p:extLst>
      <p:ext uri="{BB962C8B-B14F-4D97-AF65-F5344CB8AC3E}">
        <p14:creationId xmlns:p14="http://schemas.microsoft.com/office/powerpoint/2010/main" val="128378212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1" grpId="0"/>
      <p:bldP spid="32" grpId="0"/>
      <p:bldP spid="33" grpId="0"/>
    </p:bldLst>
  </p:timing>
</p:sld>
</file>

<file path=ppt/theme/theme1.xml><?xml version="1.0" encoding="utf-8"?>
<a:theme xmlns:a="http://schemas.openxmlformats.org/drawingml/2006/main" name="Antonio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23932</TotalTime>
  <Words>231</Words>
  <Application>Microsoft Office PowerPoint</Application>
  <PresentationFormat>On-screen Show (4:3)</PresentationFormat>
  <Paragraphs>37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Antonio template</vt:lpstr>
      <vt:lpstr>PowerPoint Presentation</vt:lpstr>
      <vt:lpstr>Meet Honorine …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Jamie Bussey</dc:creator>
  <cp:lastModifiedBy>Emily Kaiser</cp:lastModifiedBy>
  <cp:revision>608</cp:revision>
  <dcterms:modified xsi:type="dcterms:W3CDTF">2021-03-16T14:16:01Z</dcterms:modified>
</cp:coreProperties>
</file>